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3" r:id="rId5"/>
    <p:sldMasterId id="2147483655" r:id="rId6"/>
    <p:sldMasterId id="2147483658" r:id="rId7"/>
    <p:sldMasterId id="214748366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925">
          <p15:clr>
            <a:srgbClr val="000000"/>
          </p15:clr>
        </p15:guide>
        <p15:guide id="3" pos="2789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6" roundtripDataSignature="AMtx7mgw5T/CD2TZJMl9so2x44yDz4nZ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925"/>
        <p:guide pos="278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56" Type="http://customschemas.google.com/relationships/presentationmetadata" Target="meta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69eb1a65cb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2" name="Google Shape;272;g169eb1a65cb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9eb1a65cb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169eb1a65cb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6acf5fe232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6acf5fe232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b8ad83dd4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1b8ad83dd4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ab85662782_2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ab85662782_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ab85662782_2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ab85662782_2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ab85662782_2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g1ab85662782_2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ab85662782_2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5" name="Google Shape;435;g1ab85662782_2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b85662782_2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1ab85662782_2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ab85662782_2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g1ab85662782_2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b53467766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1b53467766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ab85662782_2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1ab85662782_2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8042faa1d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18042faa1d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691a7975c5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g1691a7975c5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691a7975c5_0_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1691a7975c5_0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ab8566278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3" name="Google Shape;593;g1ab8566278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ab8566278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1ab8566278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8042faa1d6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g18042faa1d6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8042faa1d6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9" name="Google Shape;639;g18042faa1d6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ade65d9746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1ade65d9746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42d6921f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1742d6921f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ade65d9746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1ade65d9746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ade65d9746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g1ade65d9746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ae9f68586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3"/>
              </a:solidFill>
            </a:endParaRPr>
          </a:p>
        </p:txBody>
      </p:sp>
      <p:sp>
        <p:nvSpPr>
          <p:cNvPr id="698" name="Google Shape;698;g1ae9f68586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ae9f68586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1ae9f68586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ae9f68586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g1ae9f68586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ae9f68586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g1ae9f68586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ae9f685860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7" name="Google Shape;757;g1ae9f685860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ae9f685860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g1ae9f685860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b5c73f453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g1b5c73f453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042faa1d6_3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g18042faa1d6_3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b22d680f21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g1b22d680f21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691a7975c5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7" name="Google Shape;827;g1691a7975c5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69eb1a65c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7" lvl="0" marL="453186" marR="446515" rtl="0" algn="l">
              <a:lnSpc>
                <a:spcPct val="12495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38" name="Google Shape;838;g169eb1a65cb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b22d680f21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g1b22d680f21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b22d680f21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g1b22d680f21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7701f003ed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9" name="Google Shape;869;g17701f003ed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691a7975c5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7" name="Google Shape;877;g1691a7975c5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a5d3ad00a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g1a5d3ad00a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66fc847f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a66fc847f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66fc847f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1a66fc847f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66fc847ff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a66fc847ff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>
  <p:cSld name="比较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3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3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b85662782_2_3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ab85662782_2_3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indent="-3111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4pPr>
            <a:lvl5pPr indent="-31115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95" name="Google Shape;95;g1ab85662782_2_3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5" name="Google Shape;25;p38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" type="body"/>
          </p:nvPr>
        </p:nvSpPr>
        <p:spPr>
          <a:xfrm rot="5400000">
            <a:off x="2940844" y="-942182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>
  <p:cSld name="两栏内容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b22d680f21_0_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1b22d680f21_0_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indent="-3111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4pPr>
            <a:lvl5pPr indent="-31115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65" name="Google Shape;65;g1b22d680f21_0_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>
  <p:cSld name="两栏内容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22d680f21_1_39"/>
          <p:cNvSpPr txBox="1"/>
          <p:nvPr>
            <p:ph idx="10" type="dt"/>
          </p:nvPr>
        </p:nvSpPr>
        <p:spPr>
          <a:xfrm>
            <a:off x="6286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1b22d680f21_1_39"/>
          <p:cNvSpPr txBox="1"/>
          <p:nvPr>
            <p:ph idx="11" type="ftr"/>
          </p:nvPr>
        </p:nvSpPr>
        <p:spPr>
          <a:xfrm>
            <a:off x="3028950" y="4767262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1b22d680f21_1_39"/>
          <p:cNvSpPr txBox="1"/>
          <p:nvPr>
            <p:ph idx="12" type="sldNum"/>
          </p:nvPr>
        </p:nvSpPr>
        <p:spPr>
          <a:xfrm>
            <a:off x="6457950" y="476726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24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24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/>
        </p:nvSpPr>
        <p:spPr>
          <a:xfrm>
            <a:off x="8288337" y="4730750"/>
            <a:ext cx="976312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公司LOGO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8"/>
          <p:cNvSpPr/>
          <p:nvPr/>
        </p:nvSpPr>
        <p:spPr>
          <a:xfrm>
            <a:off x="7986712" y="4692650"/>
            <a:ext cx="336550" cy="336550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8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28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/>
          <p:nvPr/>
        </p:nvSpPr>
        <p:spPr>
          <a:xfrm>
            <a:off x="8288337" y="4730750"/>
            <a:ext cx="976312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公司LOGO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2"/>
          <p:cNvSpPr/>
          <p:nvPr/>
        </p:nvSpPr>
        <p:spPr>
          <a:xfrm>
            <a:off x="7986712" y="4692650"/>
            <a:ext cx="336550" cy="336550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2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2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2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2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2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21.jpg"/><Relationship Id="rId8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11" Type="http://schemas.openxmlformats.org/officeDocument/2006/relationships/image" Target="../media/image43.png"/><Relationship Id="rId10" Type="http://schemas.openxmlformats.org/officeDocument/2006/relationships/image" Target="../media/image45.png"/><Relationship Id="rId9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5.jpg"/><Relationship Id="rId7" Type="http://schemas.openxmlformats.org/officeDocument/2006/relationships/image" Target="../media/image32.png"/><Relationship Id="rId8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Relationship Id="rId7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51.png"/><Relationship Id="rId5" Type="http://schemas.openxmlformats.org/officeDocument/2006/relationships/image" Target="../media/image42.jpg"/><Relationship Id="rId6" Type="http://schemas.openxmlformats.org/officeDocument/2006/relationships/image" Target="../media/image46.png"/><Relationship Id="rId7" Type="http://schemas.openxmlformats.org/officeDocument/2006/relationships/image" Target="../media/image4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Relationship Id="rId7" Type="http://schemas.openxmlformats.org/officeDocument/2006/relationships/image" Target="../media/image68.jpg"/><Relationship Id="rId8" Type="http://schemas.openxmlformats.org/officeDocument/2006/relationships/image" Target="../media/image5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60.png"/><Relationship Id="rId5" Type="http://schemas.openxmlformats.org/officeDocument/2006/relationships/image" Target="../media/image57.jpg"/><Relationship Id="rId6" Type="http://schemas.openxmlformats.org/officeDocument/2006/relationships/image" Target="../media/image6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71.png"/><Relationship Id="rId6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Relationship Id="rId5" Type="http://schemas.openxmlformats.org/officeDocument/2006/relationships/image" Target="../media/image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76.jpg"/><Relationship Id="rId5" Type="http://schemas.openxmlformats.org/officeDocument/2006/relationships/image" Target="../media/image67.jpg"/><Relationship Id="rId6" Type="http://schemas.openxmlformats.org/officeDocument/2006/relationships/image" Target="../media/image6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8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Relationship Id="rId4" Type="http://schemas.openxmlformats.org/officeDocument/2006/relationships/image" Target="../media/image72.png"/><Relationship Id="rId5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Relationship Id="rId4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4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90.png"/><Relationship Id="rId5" Type="http://schemas.openxmlformats.org/officeDocument/2006/relationships/image" Target="../media/image8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hyperlink" Target="http://drive.google.com/file/d/1C6E5X0E_Avo_yFoXSL3wr5ejk58L8BG-/view" TargetMode="External"/><Relationship Id="rId9" Type="http://schemas.openxmlformats.org/officeDocument/2006/relationships/image" Target="../media/image83.png"/><Relationship Id="rId5" Type="http://schemas.openxmlformats.org/officeDocument/2006/relationships/image" Target="../media/image84.jpg"/><Relationship Id="rId6" Type="http://schemas.openxmlformats.org/officeDocument/2006/relationships/hyperlink" Target="http://drive.google.com/file/d/1QegcRKiB_w17tAAplmjtDNdoB1gW_Ge6/view" TargetMode="External"/><Relationship Id="rId7" Type="http://schemas.openxmlformats.org/officeDocument/2006/relationships/image" Target="../media/image87.jpg"/><Relationship Id="rId8" Type="http://schemas.openxmlformats.org/officeDocument/2006/relationships/image" Target="../media/image8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hyperlink" Target="http://drive.google.com/file/d/1OlGp1dnDZ9oIrNJUOJeJjk5iANg3spnv/view" TargetMode="External"/><Relationship Id="rId5" Type="http://schemas.openxmlformats.org/officeDocument/2006/relationships/image" Target="../media/image8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88.png"/><Relationship Id="rId5" Type="http://schemas.openxmlformats.org/officeDocument/2006/relationships/image" Target="../media/image92.png"/><Relationship Id="rId6" Type="http://schemas.openxmlformats.org/officeDocument/2006/relationships/image" Target="../media/image86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9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waveshare.com/wiki/SX1262_868M_LoRa_HAT" TargetMode="External"/><Relationship Id="rId4" Type="http://schemas.openxmlformats.org/officeDocument/2006/relationships/hyperlink" Target="https://www.spotpear.com/index/study/detail/id/244.html" TargetMode="External"/><Relationship Id="rId11" Type="http://schemas.openxmlformats.org/officeDocument/2006/relationships/hyperlink" Target="https://automaticaddison.com/2-way-communication-between-raspberry-pi-and-arduino/" TargetMode="External"/><Relationship Id="rId10" Type="http://schemas.openxmlformats.org/officeDocument/2006/relationships/hyperlink" Target="https://github.com/jurasofish/multilateration/pulse" TargetMode="External"/><Relationship Id="rId9" Type="http://schemas.openxmlformats.org/officeDocument/2006/relationships/hyperlink" Target="https://www.dexterindustries.com/howto/connecting-raspberry-pi-without-monitor-beginners/" TargetMode="External"/><Relationship Id="rId5" Type="http://schemas.openxmlformats.org/officeDocument/2006/relationships/hyperlink" Target="https://shop.sb-components.co.uk/blogs/posts/getting-started-with-lora-hat-for-raspberry-pi" TargetMode="External"/><Relationship Id="rId6" Type="http://schemas.openxmlformats.org/officeDocument/2006/relationships/hyperlink" Target="https://www.thethingsnetwork.org/forum/t/gateway-sx-1262/48750" TargetMode="External"/><Relationship Id="rId7" Type="http://schemas.openxmlformats.org/officeDocument/2006/relationships/hyperlink" Target="https://forums.tomshardware.com/faq/how-to-change-default-internet-connection-sharing-ip-address-range.1606758/" TargetMode="External"/><Relationship Id="rId8" Type="http://schemas.openxmlformats.org/officeDocument/2006/relationships/hyperlink" Target="https://spin.atomicobject.com/2019/06/09/raspberry-pi-laptop-display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totalphase.com/blog/2022/01/understanding-differences-between-uart-and-usb/" TargetMode="External"/><Relationship Id="rId4" Type="http://schemas.openxmlformats.org/officeDocument/2006/relationships/hyperlink" Target="https://www.youtube.com/watch?v=4_HUlAFlxwU" TargetMode="External"/><Relationship Id="rId11" Type="http://schemas.openxmlformats.org/officeDocument/2006/relationships/hyperlink" Target="https://www.youtube.com/watch?v=RhG1kfDBhgM" TargetMode="External"/><Relationship Id="rId10" Type="http://schemas.openxmlformats.org/officeDocument/2006/relationships/hyperlink" Target="https://docs.mapbox.com/unity/maps/guides/" TargetMode="External"/><Relationship Id="rId9" Type="http://schemas.openxmlformats.org/officeDocument/2006/relationships/hyperlink" Target="https://docs.python.org/3/library/datetime.html" TargetMode="External"/><Relationship Id="rId5" Type="http://schemas.openxmlformats.org/officeDocument/2006/relationships/hyperlink" Target="https://developers.google.com/maps/documentation/gaming/concepts_musk" TargetMode="External"/><Relationship Id="rId6" Type="http://schemas.openxmlformats.org/officeDocument/2006/relationships/hyperlink" Target="https://medium.com/everdevs-community/a-guide-to-using-googles-new-maps-sdk-for-unity-3d-ed1d68b2305e" TargetMode="External"/><Relationship Id="rId7" Type="http://schemas.openxmlformats.org/officeDocument/2006/relationships/hyperlink" Target="https://medium.com/unity-nodejs/websocket-client-server-unity-nodejs-e33604c6a006" TargetMode="External"/><Relationship Id="rId8" Type="http://schemas.openxmlformats.org/officeDocument/2006/relationships/hyperlink" Target="https://docs.sympy.org/latest/tutorials/intro-tutorial/index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3600174" y="0"/>
            <a:ext cx="5543831" cy="5143500"/>
          </a:xfrm>
          <a:custGeom>
            <a:rect b="b" l="l" r="r" t="t"/>
            <a:pathLst>
              <a:path extrusionOk="0" h="5143500" w="5145087">
                <a:moveTo>
                  <a:pt x="2104771" y="0"/>
                </a:moveTo>
                <a:lnTo>
                  <a:pt x="5145087" y="0"/>
                </a:lnTo>
                <a:lnTo>
                  <a:pt x="5145087" y="0"/>
                </a:lnTo>
                <a:lnTo>
                  <a:pt x="5145087" y="3038728"/>
                </a:lnTo>
                <a:cubicBezTo>
                  <a:pt x="5145087" y="4201161"/>
                  <a:pt x="4202749" y="5143499"/>
                  <a:pt x="3040316" y="5143499"/>
                </a:cubicBezTo>
                <a:lnTo>
                  <a:pt x="0" y="5143500"/>
                </a:lnTo>
                <a:lnTo>
                  <a:pt x="0" y="5143500"/>
                </a:lnTo>
                <a:lnTo>
                  <a:pt x="0" y="2104771"/>
                </a:lnTo>
                <a:cubicBezTo>
                  <a:pt x="0" y="942338"/>
                  <a:pt x="942338" y="0"/>
                  <a:pt x="2104771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876" y="2297433"/>
            <a:ext cx="590746" cy="548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"/>
          <p:cNvGrpSpPr/>
          <p:nvPr/>
        </p:nvGrpSpPr>
        <p:grpSpPr>
          <a:xfrm>
            <a:off x="3736292" y="1966400"/>
            <a:ext cx="5407712" cy="1126916"/>
            <a:chOff x="71736" y="2081020"/>
            <a:chExt cx="5022954" cy="1126690"/>
          </a:xfrm>
        </p:grpSpPr>
        <p:sp>
          <p:nvSpPr>
            <p:cNvPr id="103" name="Google Shape;103;p1"/>
            <p:cNvSpPr txBox="1"/>
            <p:nvPr/>
          </p:nvSpPr>
          <p:spPr>
            <a:xfrm>
              <a:off x="1148490" y="2081020"/>
              <a:ext cx="3946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B76C"/>
                </a:buClr>
                <a:buSzPts val="28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DBB76C"/>
                  </a:solidFill>
                  <a:latin typeface="Arial"/>
                  <a:ea typeface="Arial"/>
                  <a:cs typeface="Arial"/>
                  <a:sym typeface="Arial"/>
                </a:rPr>
                <a:t>LoRaWAN implementation for acoustic localization of coyotes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 txBox="1"/>
            <p:nvPr/>
          </p:nvSpPr>
          <p:spPr>
            <a:xfrm>
              <a:off x="3123050" y="2838410"/>
              <a:ext cx="197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B76C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DBB76C"/>
                  </a:solidFill>
                  <a:latin typeface="Arial"/>
                  <a:ea typeface="Arial"/>
                  <a:cs typeface="Arial"/>
                  <a:sym typeface="Arial"/>
                </a:rPr>
                <a:t>Team Coyote1</a:t>
              </a:r>
              <a:endParaRPr b="1" i="0" sz="18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" name="Google Shape;105;p1"/>
            <p:cNvCxnSpPr/>
            <p:nvPr/>
          </p:nvCxnSpPr>
          <p:spPr>
            <a:xfrm flipH="1" rot="10800000">
              <a:off x="1148480" y="2789028"/>
              <a:ext cx="3906300" cy="6600"/>
            </a:xfrm>
            <a:prstGeom prst="straightConnector1">
              <a:avLst/>
            </a:prstGeom>
            <a:noFill/>
            <a:ln cap="flat" cmpd="sng" w="9525">
              <a:solidFill>
                <a:srgbClr val="DBB76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6" name="Google Shape;106;p1"/>
            <p:cNvSpPr/>
            <p:nvPr/>
          </p:nvSpPr>
          <p:spPr>
            <a:xfrm>
              <a:off x="71736" y="2206818"/>
              <a:ext cx="900982" cy="900982"/>
            </a:xfrm>
            <a:custGeom>
              <a:rect b="b" l="l" r="r" t="t"/>
              <a:pathLst>
                <a:path extrusionOk="0" h="1470991" w="1470991">
                  <a:moveTo>
                    <a:pt x="546280" y="203752"/>
                  </a:moveTo>
                  <a:cubicBezTo>
                    <a:pt x="357107" y="203752"/>
                    <a:pt x="203752" y="357107"/>
                    <a:pt x="203752" y="546280"/>
                  </a:cubicBezTo>
                  <a:lnTo>
                    <a:pt x="203752" y="1267238"/>
                  </a:lnTo>
                  <a:lnTo>
                    <a:pt x="924710" y="1267238"/>
                  </a:lnTo>
                  <a:cubicBezTo>
                    <a:pt x="1113883" y="1267238"/>
                    <a:pt x="1267238" y="1113883"/>
                    <a:pt x="1267238" y="924710"/>
                  </a:cubicBezTo>
                  <a:lnTo>
                    <a:pt x="1267238" y="203752"/>
                  </a:lnTo>
                  <a:close/>
                  <a:moveTo>
                    <a:pt x="473777" y="0"/>
                  </a:moveTo>
                  <a:lnTo>
                    <a:pt x="1470991" y="0"/>
                  </a:lnTo>
                  <a:lnTo>
                    <a:pt x="1470991" y="997214"/>
                  </a:lnTo>
                  <a:cubicBezTo>
                    <a:pt x="1470991" y="1258874"/>
                    <a:pt x="1258874" y="1470991"/>
                    <a:pt x="997214" y="1470991"/>
                  </a:cubicBezTo>
                  <a:lnTo>
                    <a:pt x="0" y="1470991"/>
                  </a:lnTo>
                  <a:lnTo>
                    <a:pt x="0" y="473777"/>
                  </a:lnTo>
                  <a:cubicBezTo>
                    <a:pt x="0" y="212117"/>
                    <a:pt x="212117" y="0"/>
                    <a:pt x="473777" y="0"/>
                  </a:cubicBez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"/>
          <p:cNvSpPr txBox="1"/>
          <p:nvPr/>
        </p:nvSpPr>
        <p:spPr>
          <a:xfrm>
            <a:off x="-2" y="4897200"/>
            <a:ext cx="2911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2022 KSW Fall Program - Final Presentation</a:t>
            </a:r>
            <a:endParaRPr b="0" i="0" sz="1000" u="none" cap="none" strike="noStrike">
              <a:solidFill>
                <a:srgbClr val="DBB7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9eb1a65cb_0_95"/>
          <p:cNvSpPr txBox="1"/>
          <p:nvPr/>
        </p:nvSpPr>
        <p:spPr>
          <a:xfrm>
            <a:off x="533400" y="79375"/>
            <a:ext cx="4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1.2 New Project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69eb1a65cb_0_9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169eb1a65cb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69eb1a65cb_0_95"/>
          <p:cNvSpPr/>
          <p:nvPr/>
        </p:nvSpPr>
        <p:spPr>
          <a:xfrm>
            <a:off x="88425" y="973800"/>
            <a:ext cx="4192500" cy="3092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1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The Things Stack</a:t>
            </a:r>
            <a:endParaRPr b="1" i="1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69eb1a65cb_0_95"/>
          <p:cNvSpPr/>
          <p:nvPr/>
        </p:nvSpPr>
        <p:spPr>
          <a:xfrm>
            <a:off x="3000338" y="2337513"/>
            <a:ext cx="1188600" cy="475200"/>
          </a:xfrm>
          <a:prstGeom prst="flowChartDelay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Gateway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g169eb1a65cb_0_95"/>
          <p:cNvCxnSpPr>
            <a:endCxn id="278" idx="1"/>
          </p:cNvCxnSpPr>
          <p:nvPr/>
        </p:nvCxnSpPr>
        <p:spPr>
          <a:xfrm flipH="1" rot="10800000">
            <a:off x="2086838" y="2575113"/>
            <a:ext cx="913500" cy="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g169eb1a65cb_0_95"/>
          <p:cNvCxnSpPr>
            <a:endCxn id="278" idx="1"/>
          </p:cNvCxnSpPr>
          <p:nvPr/>
        </p:nvCxnSpPr>
        <p:spPr>
          <a:xfrm flipH="1" rot="10800000">
            <a:off x="2086838" y="2575113"/>
            <a:ext cx="913500" cy="83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1" name="Google Shape;281;g169eb1a65cb_0_95"/>
          <p:cNvSpPr txBox="1"/>
          <p:nvPr/>
        </p:nvSpPr>
        <p:spPr>
          <a:xfrm>
            <a:off x="2479848" y="1730301"/>
            <a:ext cx="10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LoRaWAN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(ESP32)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69eb1a65cb_0_95"/>
          <p:cNvSpPr txBox="1"/>
          <p:nvPr/>
        </p:nvSpPr>
        <p:spPr>
          <a:xfrm>
            <a:off x="4232947" y="2249826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g169eb1a65cb_0_95"/>
          <p:cNvCxnSpPr>
            <a:stCxn id="278" idx="3"/>
          </p:cNvCxnSpPr>
          <p:nvPr/>
        </p:nvCxnSpPr>
        <p:spPr>
          <a:xfrm>
            <a:off x="4188938" y="2575113"/>
            <a:ext cx="731400" cy="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4" name="Google Shape;284;g169eb1a65cb_0_95"/>
          <p:cNvSpPr/>
          <p:nvPr/>
        </p:nvSpPr>
        <p:spPr>
          <a:xfrm>
            <a:off x="4920350" y="2224950"/>
            <a:ext cx="1774800" cy="708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Localization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69eb1a65cb_0_95"/>
          <p:cNvSpPr/>
          <p:nvPr/>
        </p:nvSpPr>
        <p:spPr>
          <a:xfrm>
            <a:off x="7443750" y="3410300"/>
            <a:ext cx="1524600" cy="8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Unity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(Visualization)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g169eb1a65cb_0_95"/>
          <p:cNvCxnSpPr/>
          <p:nvPr/>
        </p:nvCxnSpPr>
        <p:spPr>
          <a:xfrm flipH="1" rot="10800000">
            <a:off x="6695105" y="2646417"/>
            <a:ext cx="1005000" cy="3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7" name="Google Shape;287;g169eb1a65cb_0_95"/>
          <p:cNvSpPr txBox="1"/>
          <p:nvPr/>
        </p:nvSpPr>
        <p:spPr>
          <a:xfrm>
            <a:off x="6547346" y="2249825"/>
            <a:ext cx="1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websocket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g169eb1a65cb_0_95"/>
          <p:cNvCxnSpPr>
            <a:stCxn id="289" idx="3"/>
            <a:endCxn id="278" idx="1"/>
          </p:cNvCxnSpPr>
          <p:nvPr/>
        </p:nvCxnSpPr>
        <p:spPr>
          <a:xfrm>
            <a:off x="2377850" y="1755350"/>
            <a:ext cx="622500" cy="81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9" name="Google Shape;289;g169eb1a65cb_0_95"/>
          <p:cNvSpPr/>
          <p:nvPr/>
        </p:nvSpPr>
        <p:spPr>
          <a:xfrm>
            <a:off x="312050" y="1380200"/>
            <a:ext cx="2065800" cy="75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Raspberrypi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69eb1a65cb_0_95"/>
          <p:cNvSpPr/>
          <p:nvPr/>
        </p:nvSpPr>
        <p:spPr>
          <a:xfrm>
            <a:off x="1349550" y="1735875"/>
            <a:ext cx="941100" cy="302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69eb1a65cb_0_95"/>
          <p:cNvSpPr/>
          <p:nvPr/>
        </p:nvSpPr>
        <p:spPr>
          <a:xfrm>
            <a:off x="375450" y="1735875"/>
            <a:ext cx="870900" cy="30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69eb1a65cb_0_95"/>
          <p:cNvSpPr/>
          <p:nvPr/>
        </p:nvSpPr>
        <p:spPr>
          <a:xfrm>
            <a:off x="7700100" y="2224925"/>
            <a:ext cx="1365000" cy="708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(Server)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g169eb1a65cb_0_95"/>
          <p:cNvCxnSpPr>
            <a:stCxn id="292" idx="2"/>
            <a:endCxn id="285" idx="0"/>
          </p:cNvCxnSpPr>
          <p:nvPr/>
        </p:nvCxnSpPr>
        <p:spPr>
          <a:xfrm flipH="1">
            <a:off x="8206200" y="2932925"/>
            <a:ext cx="176400" cy="47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4" name="Google Shape;294;g169eb1a65cb_0_95"/>
          <p:cNvSpPr/>
          <p:nvPr/>
        </p:nvSpPr>
        <p:spPr>
          <a:xfrm>
            <a:off x="312050" y="2203875"/>
            <a:ext cx="2065800" cy="75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Raspberrypi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69eb1a65cb_0_95"/>
          <p:cNvSpPr/>
          <p:nvPr/>
        </p:nvSpPr>
        <p:spPr>
          <a:xfrm>
            <a:off x="1349550" y="2559550"/>
            <a:ext cx="941100" cy="302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69eb1a65cb_0_95"/>
          <p:cNvSpPr/>
          <p:nvPr/>
        </p:nvSpPr>
        <p:spPr>
          <a:xfrm>
            <a:off x="375450" y="2559550"/>
            <a:ext cx="870900" cy="30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69eb1a65cb_0_95"/>
          <p:cNvSpPr/>
          <p:nvPr/>
        </p:nvSpPr>
        <p:spPr>
          <a:xfrm>
            <a:off x="312050" y="3119475"/>
            <a:ext cx="2065800" cy="75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Raspberrypi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69eb1a65cb_0_95"/>
          <p:cNvSpPr/>
          <p:nvPr/>
        </p:nvSpPr>
        <p:spPr>
          <a:xfrm>
            <a:off x="1349550" y="3475150"/>
            <a:ext cx="941100" cy="302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69eb1a65cb_0_95"/>
          <p:cNvSpPr/>
          <p:nvPr/>
        </p:nvSpPr>
        <p:spPr>
          <a:xfrm>
            <a:off x="375450" y="3475150"/>
            <a:ext cx="870900" cy="30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69eb1a65cb_0_136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69eb1a65cb_0_136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169eb1a65cb_0_136"/>
          <p:cNvSpPr txBox="1"/>
          <p:nvPr/>
        </p:nvSpPr>
        <p:spPr>
          <a:xfrm>
            <a:off x="4119562" y="1895475"/>
            <a:ext cx="904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69eb1a65cb_0_136"/>
          <p:cNvSpPr txBox="1"/>
          <p:nvPr/>
        </p:nvSpPr>
        <p:spPr>
          <a:xfrm>
            <a:off x="31924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69eb1a65cb_0_136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9050">
            <a:solidFill>
              <a:srgbClr val="2828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169eb1a65cb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69eb1a65cb_0_136"/>
          <p:cNvSpPr txBox="1"/>
          <p:nvPr/>
        </p:nvSpPr>
        <p:spPr>
          <a:xfrm>
            <a:off x="3838575" y="1547812"/>
            <a:ext cx="1467000" cy="14652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69eb1a65cb_0_136"/>
          <p:cNvSpPr txBox="1"/>
          <p:nvPr/>
        </p:nvSpPr>
        <p:spPr>
          <a:xfrm>
            <a:off x="4119562" y="1895475"/>
            <a:ext cx="92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69eb1a65cb_0_136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169eb1a65cb_0_136"/>
          <p:cNvSpPr txBox="1"/>
          <p:nvPr/>
        </p:nvSpPr>
        <p:spPr>
          <a:xfrm>
            <a:off x="1528775" y="4549225"/>
            <a:ext cx="21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End node connection</a:t>
            </a:r>
            <a:endParaRPr b="1" i="0" sz="1500" u="none" cap="none" strike="noStrike">
              <a:solidFill>
                <a:srgbClr val="DBB7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g169eb1a65cb_0_136"/>
          <p:cNvGrpSpPr/>
          <p:nvPr/>
        </p:nvGrpSpPr>
        <p:grpSpPr>
          <a:xfrm>
            <a:off x="1528782" y="3765265"/>
            <a:ext cx="6086595" cy="783958"/>
            <a:chOff x="576263" y="1552797"/>
            <a:chExt cx="6016800" cy="754240"/>
          </a:xfrm>
        </p:grpSpPr>
        <p:cxnSp>
          <p:nvCxnSpPr>
            <p:cNvPr id="315" name="Google Shape;315;g169eb1a65cb_0_136"/>
            <p:cNvCxnSpPr/>
            <p:nvPr/>
          </p:nvCxnSpPr>
          <p:spPr>
            <a:xfrm>
              <a:off x="576263" y="1912866"/>
              <a:ext cx="6016800" cy="15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16" name="Google Shape;316;g169eb1a65cb_0_136"/>
            <p:cNvGrpSpPr/>
            <p:nvPr/>
          </p:nvGrpSpPr>
          <p:grpSpPr>
            <a:xfrm>
              <a:off x="1311237" y="1571322"/>
              <a:ext cx="735105" cy="735715"/>
              <a:chOff x="2695449" y="1935956"/>
              <a:chExt cx="361800" cy="362100"/>
            </a:xfrm>
          </p:grpSpPr>
          <p:sp>
            <p:nvSpPr>
              <p:cNvPr id="317" name="Google Shape;317;g169eb1a65cb_0_136"/>
              <p:cNvSpPr/>
              <p:nvPr/>
            </p:nvSpPr>
            <p:spPr>
              <a:xfrm>
                <a:off x="2695449" y="1935956"/>
                <a:ext cx="361800" cy="362100"/>
              </a:xfrm>
              <a:prstGeom prst="ellipse">
                <a:avLst/>
              </a:prstGeom>
              <a:solidFill>
                <a:srgbClr val="DBB76C">
                  <a:alpha val="3254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g169eb1a65cb_0_136"/>
              <p:cNvSpPr/>
              <p:nvPr/>
            </p:nvSpPr>
            <p:spPr>
              <a:xfrm>
                <a:off x="2766551" y="2014913"/>
                <a:ext cx="214800" cy="214200"/>
              </a:xfrm>
              <a:prstGeom prst="ellipse">
                <a:avLst/>
              </a:prstGeom>
              <a:solidFill>
                <a:srgbClr val="DBB7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g169eb1a65cb_0_136"/>
              <p:cNvSpPr/>
              <p:nvPr/>
            </p:nvSpPr>
            <p:spPr>
              <a:xfrm>
                <a:off x="2821245" y="2067290"/>
                <a:ext cx="110100" cy="109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g169eb1a65cb_0_136"/>
            <p:cNvGrpSpPr/>
            <p:nvPr/>
          </p:nvGrpSpPr>
          <p:grpSpPr>
            <a:xfrm>
              <a:off x="3277596" y="1552797"/>
              <a:ext cx="736324" cy="735715"/>
              <a:chOff x="2731006" y="1926838"/>
              <a:chExt cx="362400" cy="362100"/>
            </a:xfrm>
          </p:grpSpPr>
          <p:sp>
            <p:nvSpPr>
              <p:cNvPr id="321" name="Google Shape;321;g169eb1a65cb_0_136"/>
              <p:cNvSpPr/>
              <p:nvPr/>
            </p:nvSpPr>
            <p:spPr>
              <a:xfrm>
                <a:off x="2731006" y="1926838"/>
                <a:ext cx="362400" cy="362100"/>
              </a:xfrm>
              <a:prstGeom prst="ellipse">
                <a:avLst/>
              </a:prstGeom>
              <a:solidFill>
                <a:srgbClr val="DBB76C">
                  <a:alpha val="3254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g169eb1a65cb_0_136"/>
              <p:cNvSpPr/>
              <p:nvPr/>
            </p:nvSpPr>
            <p:spPr>
              <a:xfrm>
                <a:off x="2805102" y="2001323"/>
                <a:ext cx="214200" cy="214200"/>
              </a:xfrm>
              <a:prstGeom prst="ellipse">
                <a:avLst/>
              </a:prstGeom>
              <a:solidFill>
                <a:srgbClr val="DBB7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g169eb1a65cb_0_136"/>
              <p:cNvSpPr/>
              <p:nvPr/>
            </p:nvSpPr>
            <p:spPr>
              <a:xfrm>
                <a:off x="2857456" y="2053144"/>
                <a:ext cx="109500" cy="109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g169eb1a65cb_0_136"/>
            <p:cNvGrpSpPr/>
            <p:nvPr/>
          </p:nvGrpSpPr>
          <p:grpSpPr>
            <a:xfrm>
              <a:off x="5099122" y="1571322"/>
              <a:ext cx="736324" cy="735715"/>
              <a:chOff x="2695280" y="1935956"/>
              <a:chExt cx="362400" cy="362100"/>
            </a:xfrm>
          </p:grpSpPr>
          <p:sp>
            <p:nvSpPr>
              <p:cNvPr id="325" name="Google Shape;325;g169eb1a65cb_0_136"/>
              <p:cNvSpPr/>
              <p:nvPr/>
            </p:nvSpPr>
            <p:spPr>
              <a:xfrm>
                <a:off x="2695280" y="1935956"/>
                <a:ext cx="362400" cy="362100"/>
              </a:xfrm>
              <a:prstGeom prst="ellipse">
                <a:avLst/>
              </a:prstGeom>
              <a:solidFill>
                <a:srgbClr val="DBB76C">
                  <a:alpha val="3254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g169eb1a65cb_0_136"/>
              <p:cNvSpPr/>
              <p:nvPr/>
            </p:nvSpPr>
            <p:spPr>
              <a:xfrm>
                <a:off x="2767164" y="2014913"/>
                <a:ext cx="214200" cy="214200"/>
              </a:xfrm>
              <a:prstGeom prst="ellipse">
                <a:avLst/>
              </a:prstGeom>
              <a:solidFill>
                <a:srgbClr val="DBB7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g169eb1a65cb_0_136"/>
              <p:cNvSpPr/>
              <p:nvPr/>
            </p:nvSpPr>
            <p:spPr>
              <a:xfrm>
                <a:off x="2821857" y="2067290"/>
                <a:ext cx="109500" cy="109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g169eb1a65cb_0_136"/>
          <p:cNvSpPr txBox="1"/>
          <p:nvPr/>
        </p:nvSpPr>
        <p:spPr>
          <a:xfrm>
            <a:off x="4004937" y="4549225"/>
            <a:ext cx="130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Localization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69eb1a65cb_0_136"/>
          <p:cNvSpPr txBox="1"/>
          <p:nvPr/>
        </p:nvSpPr>
        <p:spPr>
          <a:xfrm>
            <a:off x="5632710" y="4549225"/>
            <a:ext cx="168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acf5fe232_0_71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2.1 End node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6acf5fe232_0_71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g16acf5fe232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6acf5fe232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276" y="1684175"/>
            <a:ext cx="1774500" cy="177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8" name="Google Shape;338;g16acf5fe232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5075" y="1477025"/>
            <a:ext cx="2137800" cy="218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9" name="Google Shape;339;g16acf5fe232_0_71"/>
          <p:cNvSpPr txBox="1"/>
          <p:nvPr/>
        </p:nvSpPr>
        <p:spPr>
          <a:xfrm>
            <a:off x="1152925" y="3544775"/>
            <a:ext cx="143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MAX4466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6acf5fe232_0_71"/>
          <p:cNvSpPr txBox="1"/>
          <p:nvPr/>
        </p:nvSpPr>
        <p:spPr>
          <a:xfrm>
            <a:off x="6656375" y="3686525"/>
            <a:ext cx="143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AK5371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g16acf5fe232_0_71"/>
          <p:cNvCxnSpPr>
            <a:stCxn id="337" idx="6"/>
            <a:endCxn id="338" idx="2"/>
          </p:cNvCxnSpPr>
          <p:nvPr/>
        </p:nvCxnSpPr>
        <p:spPr>
          <a:xfrm>
            <a:off x="2757776" y="2571725"/>
            <a:ext cx="3547200" cy="0"/>
          </a:xfrm>
          <a:prstGeom prst="straightConnector1">
            <a:avLst/>
          </a:prstGeom>
          <a:noFill/>
          <a:ln cap="flat" cmpd="sng" w="114300">
            <a:solidFill>
              <a:srgbClr val="A2C4C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2" name="Google Shape;342;g16acf5fe232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578" y="1684475"/>
            <a:ext cx="1774500" cy="177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8ad83dd45_2_0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2.1 End node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b8ad83dd45_2_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1b8ad83dd45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b8ad83dd45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590" y="1588600"/>
            <a:ext cx="1417200" cy="141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1" name="Google Shape;351;g1b8ad83dd45_2_0"/>
          <p:cNvSpPr txBox="1"/>
          <p:nvPr/>
        </p:nvSpPr>
        <p:spPr>
          <a:xfrm>
            <a:off x="5489213" y="1588598"/>
            <a:ext cx="3091500" cy="1369200"/>
          </a:xfrm>
          <a:prstGeom prst="rect">
            <a:avLst/>
          </a:prstGeom>
          <a:solidFill>
            <a:srgbClr val="D6AC58"/>
          </a:solidFill>
          <a:ln cap="flat" cmpd="sng" w="12700">
            <a:solidFill>
              <a:srgbClr val="DBB7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g1b8ad83dd45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6399" y="1636517"/>
            <a:ext cx="3286125" cy="136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b8ad83dd45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7699" y="1228863"/>
            <a:ext cx="1743531" cy="92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g1b8ad83dd45_2_0"/>
          <p:cNvCxnSpPr>
            <a:stCxn id="350" idx="6"/>
            <a:endCxn id="352" idx="1"/>
          </p:cNvCxnSpPr>
          <p:nvPr/>
        </p:nvCxnSpPr>
        <p:spPr>
          <a:xfrm>
            <a:off x="2367790" y="2297200"/>
            <a:ext cx="3068700" cy="24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55" name="Google Shape;355;g1b8ad83dd45_2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16537" y="972857"/>
            <a:ext cx="1571126" cy="117834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b8ad83dd45_2_0"/>
          <p:cNvSpPr/>
          <p:nvPr/>
        </p:nvSpPr>
        <p:spPr>
          <a:xfrm>
            <a:off x="3413188" y="1874800"/>
            <a:ext cx="811800" cy="796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1b8ad83dd45_2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94984" y="2927450"/>
            <a:ext cx="1814225" cy="1656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g1b8ad83dd45_2_0"/>
          <p:cNvCxnSpPr>
            <a:stCxn id="350" idx="4"/>
            <a:endCxn id="357" idx="1"/>
          </p:cNvCxnSpPr>
          <p:nvPr/>
        </p:nvCxnSpPr>
        <p:spPr>
          <a:xfrm>
            <a:off x="1659190" y="3005800"/>
            <a:ext cx="1335900" cy="750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g1b8ad83dd45_2_0"/>
          <p:cNvCxnSpPr>
            <a:stCxn id="357" idx="3"/>
            <a:endCxn id="352" idx="2"/>
          </p:cNvCxnSpPr>
          <p:nvPr/>
        </p:nvCxnSpPr>
        <p:spPr>
          <a:xfrm flipH="1" rot="10800000">
            <a:off x="4809209" y="3005746"/>
            <a:ext cx="2270400" cy="750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0" name="Google Shape;360;g1b8ad83dd45_2_0"/>
          <p:cNvSpPr/>
          <p:nvPr/>
        </p:nvSpPr>
        <p:spPr>
          <a:xfrm>
            <a:off x="5044925" y="3242025"/>
            <a:ext cx="660600" cy="658200"/>
          </a:xfrm>
          <a:prstGeom prst="donut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b8ad83dd45_2_0"/>
          <p:cNvSpPr/>
          <p:nvPr/>
        </p:nvSpPr>
        <p:spPr>
          <a:xfrm>
            <a:off x="428701" y="2917250"/>
            <a:ext cx="974400" cy="927000"/>
          </a:xfrm>
          <a:prstGeom prst="ellipse">
            <a:avLst/>
          </a:prstGeom>
          <a:solidFill>
            <a:srgbClr val="DBB76C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1b8ad83dd45_2_0"/>
          <p:cNvSpPr txBox="1"/>
          <p:nvPr/>
        </p:nvSpPr>
        <p:spPr>
          <a:xfrm>
            <a:off x="455102" y="3088243"/>
            <a:ext cx="9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 b="1" i="0" sz="2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1b8ad83dd45_2_0"/>
          <p:cNvSpPr txBox="1"/>
          <p:nvPr/>
        </p:nvSpPr>
        <p:spPr>
          <a:xfrm>
            <a:off x="0" y="3844250"/>
            <a:ext cx="277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Stable result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easy to use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(thanks to pyserial)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b85662782_2_96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2.1 End node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ab85662782_2_9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1ab85662782_2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ab85662782_2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09500"/>
            <a:ext cx="398803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ab85662782_2_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3975" y="986725"/>
            <a:ext cx="3483525" cy="7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ab85662782_2_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3265250"/>
            <a:ext cx="8839201" cy="86280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ab85662782_2_96"/>
          <p:cNvSpPr txBox="1"/>
          <p:nvPr/>
        </p:nvSpPr>
        <p:spPr>
          <a:xfrm>
            <a:off x="1206663" y="2651988"/>
            <a:ext cx="251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 32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1ab85662782_2_96"/>
          <p:cNvSpPr txBox="1"/>
          <p:nvPr/>
        </p:nvSpPr>
        <p:spPr>
          <a:xfrm>
            <a:off x="-193787" y="1235188"/>
            <a:ext cx="251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g1ab85662782_2_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778828">
            <a:off x="1055163" y="1946847"/>
            <a:ext cx="1077600" cy="10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ab85662782_2_96"/>
          <p:cNvSpPr txBox="1"/>
          <p:nvPr/>
        </p:nvSpPr>
        <p:spPr>
          <a:xfrm>
            <a:off x="207038" y="2038713"/>
            <a:ext cx="251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Timestamp</a:t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1ab85662782_2_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313821">
            <a:off x="6703687" y="2032946"/>
            <a:ext cx="1077601" cy="10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b85662782_2_96"/>
          <p:cNvSpPr txBox="1"/>
          <p:nvPr/>
        </p:nvSpPr>
        <p:spPr>
          <a:xfrm>
            <a:off x="6769050" y="756727"/>
            <a:ext cx="1220100" cy="11793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g1ab85662782_2_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7337" y="885213"/>
            <a:ext cx="1743531" cy="9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ab85662782_2_96"/>
          <p:cNvSpPr txBox="1"/>
          <p:nvPr/>
        </p:nvSpPr>
        <p:spPr>
          <a:xfrm>
            <a:off x="6037963" y="2409988"/>
            <a:ext cx="251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Payload(Timestamp)</a:t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ab85662782_2_131"/>
          <p:cNvSpPr txBox="1"/>
          <p:nvPr/>
        </p:nvSpPr>
        <p:spPr>
          <a:xfrm>
            <a:off x="428625" y="79375"/>
            <a:ext cx="59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2.2 Raw frame data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ab85662782_2_131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g1ab85662782_2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ab85662782_2_131"/>
          <p:cNvSpPr txBox="1"/>
          <p:nvPr/>
        </p:nvSpPr>
        <p:spPr>
          <a:xfrm>
            <a:off x="339275" y="3093425"/>
            <a:ext cx="19224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1ab85662782_2_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875" y="3191510"/>
            <a:ext cx="1417200" cy="360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ab85662782_2_131"/>
          <p:cNvSpPr txBox="1"/>
          <p:nvPr/>
        </p:nvSpPr>
        <p:spPr>
          <a:xfrm>
            <a:off x="690425" y="929902"/>
            <a:ext cx="1220100" cy="11793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1ab85662782_2_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712" y="1058388"/>
            <a:ext cx="1743531" cy="9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ab85662782_2_131"/>
          <p:cNvSpPr/>
          <p:nvPr/>
        </p:nvSpPr>
        <p:spPr>
          <a:xfrm>
            <a:off x="7021250" y="2571750"/>
            <a:ext cx="1774800" cy="708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Localization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g1ab85662782_2_131"/>
          <p:cNvCxnSpPr>
            <a:stCxn id="392" idx="2"/>
            <a:endCxn id="390" idx="0"/>
          </p:cNvCxnSpPr>
          <p:nvPr/>
        </p:nvCxnSpPr>
        <p:spPr>
          <a:xfrm>
            <a:off x="1300478" y="1980713"/>
            <a:ext cx="0" cy="1210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5" name="Google Shape;395;g1ab85662782_2_131"/>
          <p:cNvCxnSpPr/>
          <p:nvPr/>
        </p:nvCxnSpPr>
        <p:spPr>
          <a:xfrm flipH="1" rot="10800000">
            <a:off x="2234050" y="1818425"/>
            <a:ext cx="1281600" cy="1264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6" name="Google Shape;396;g1ab85662782_2_131"/>
          <p:cNvSpPr/>
          <p:nvPr/>
        </p:nvSpPr>
        <p:spPr>
          <a:xfrm>
            <a:off x="3762525" y="1508675"/>
            <a:ext cx="1674300" cy="45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LoRaWAN Frame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g1ab85662782_2_131"/>
          <p:cNvCxnSpPr/>
          <p:nvPr/>
        </p:nvCxnSpPr>
        <p:spPr>
          <a:xfrm flipH="1">
            <a:off x="4012250" y="1915500"/>
            <a:ext cx="459000" cy="683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g1ab85662782_2_131"/>
          <p:cNvCxnSpPr/>
          <p:nvPr/>
        </p:nvCxnSpPr>
        <p:spPr>
          <a:xfrm>
            <a:off x="5370950" y="1915400"/>
            <a:ext cx="322800" cy="685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g1ab85662782_2_131"/>
          <p:cNvSpPr/>
          <p:nvPr/>
        </p:nvSpPr>
        <p:spPr>
          <a:xfrm>
            <a:off x="4012250" y="2593250"/>
            <a:ext cx="1674300" cy="45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 Payload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ab85662782_2_131"/>
          <p:cNvSpPr txBox="1"/>
          <p:nvPr/>
        </p:nvSpPr>
        <p:spPr>
          <a:xfrm>
            <a:off x="3209725" y="2607650"/>
            <a:ext cx="79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base64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" name="Google Shape;401;g1ab85662782_2_131"/>
          <p:cNvCxnSpPr>
            <a:stCxn id="399" idx="2"/>
          </p:cNvCxnSpPr>
          <p:nvPr/>
        </p:nvCxnSpPr>
        <p:spPr>
          <a:xfrm>
            <a:off x="4849400" y="3053150"/>
            <a:ext cx="17100" cy="410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g1ab85662782_2_131"/>
          <p:cNvSpPr/>
          <p:nvPr/>
        </p:nvSpPr>
        <p:spPr>
          <a:xfrm>
            <a:off x="4012250" y="3463550"/>
            <a:ext cx="1674300" cy="45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value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ab85662782_2_131"/>
          <p:cNvSpPr txBox="1"/>
          <p:nvPr/>
        </p:nvSpPr>
        <p:spPr>
          <a:xfrm>
            <a:off x="2988119" y="3492688"/>
            <a:ext cx="12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ascii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g1ab85662782_2_131"/>
          <p:cNvCxnSpPr/>
          <p:nvPr/>
        </p:nvCxnSpPr>
        <p:spPr>
          <a:xfrm>
            <a:off x="4934638" y="3923450"/>
            <a:ext cx="17100" cy="410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g1ab85662782_2_131"/>
          <p:cNvSpPr/>
          <p:nvPr/>
        </p:nvSpPr>
        <p:spPr>
          <a:xfrm>
            <a:off x="4097500" y="4333850"/>
            <a:ext cx="2061900" cy="45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difference value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ab85662782_2_131"/>
          <p:cNvSpPr txBox="1"/>
          <p:nvPr/>
        </p:nvSpPr>
        <p:spPr>
          <a:xfrm>
            <a:off x="2998069" y="4333875"/>
            <a:ext cx="12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datetime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ab85662782_2_131"/>
          <p:cNvSpPr txBox="1"/>
          <p:nvPr/>
        </p:nvSpPr>
        <p:spPr>
          <a:xfrm>
            <a:off x="4922294" y="3913100"/>
            <a:ext cx="12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calculation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g1ab85662782_2_131"/>
          <p:cNvCxnSpPr/>
          <p:nvPr/>
        </p:nvCxnSpPr>
        <p:spPr>
          <a:xfrm flipH="1" rot="10800000">
            <a:off x="6180388" y="3319850"/>
            <a:ext cx="1281600" cy="1264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ab85662782_2_178"/>
          <p:cNvSpPr txBox="1"/>
          <p:nvPr/>
        </p:nvSpPr>
        <p:spPr>
          <a:xfrm>
            <a:off x="6923625" y="2215650"/>
            <a:ext cx="2004000" cy="1204200"/>
          </a:xfrm>
          <a:prstGeom prst="rect">
            <a:avLst/>
          </a:prstGeom>
          <a:solidFill>
            <a:srgbClr val="D6AC58"/>
          </a:solidFill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ab85662782_2_178"/>
          <p:cNvSpPr txBox="1"/>
          <p:nvPr/>
        </p:nvSpPr>
        <p:spPr>
          <a:xfrm>
            <a:off x="367399" y="738050"/>
            <a:ext cx="1121100" cy="461700"/>
          </a:xfrm>
          <a:prstGeom prst="rect">
            <a:avLst/>
          </a:prstGeom>
          <a:solidFill>
            <a:srgbClr val="D6AC58"/>
          </a:solidFill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g1ab85662782_2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075" y="479575"/>
            <a:ext cx="4880401" cy="44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ab85662782_2_178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2.2 Localization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ab85662782_2_178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g1ab85662782_2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ab85662782_2_178"/>
          <p:cNvSpPr/>
          <p:nvPr/>
        </p:nvSpPr>
        <p:spPr>
          <a:xfrm>
            <a:off x="3072675" y="1342850"/>
            <a:ext cx="2443200" cy="669000"/>
          </a:xfrm>
          <a:prstGeom prst="arc">
            <a:avLst>
              <a:gd fmla="val 10691726" name="adj1"/>
              <a:gd fmla="val 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ab85662782_2_178"/>
          <p:cNvSpPr txBox="1"/>
          <p:nvPr/>
        </p:nvSpPr>
        <p:spPr>
          <a:xfrm>
            <a:off x="4308456" y="819641"/>
            <a:ext cx="52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2r</a:t>
            </a:r>
            <a:endParaRPr b="1" i="0" sz="2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1ab85662782_2_178"/>
          <p:cNvSpPr txBox="1"/>
          <p:nvPr/>
        </p:nvSpPr>
        <p:spPr>
          <a:xfrm>
            <a:off x="1676825" y="1692452"/>
            <a:ext cx="16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time0_obj</a:t>
            </a:r>
            <a:endParaRPr b="1" i="0" sz="2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ab85662782_2_178"/>
          <p:cNvSpPr txBox="1"/>
          <p:nvPr/>
        </p:nvSpPr>
        <p:spPr>
          <a:xfrm>
            <a:off x="5313000" y="1736577"/>
            <a:ext cx="16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time1_obj</a:t>
            </a:r>
            <a:endParaRPr b="1" i="0" sz="2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ab85662782_2_178"/>
          <p:cNvSpPr txBox="1"/>
          <p:nvPr/>
        </p:nvSpPr>
        <p:spPr>
          <a:xfrm>
            <a:off x="3803300" y="3894327"/>
            <a:ext cx="16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time2_obj</a:t>
            </a:r>
            <a:endParaRPr b="1" i="0" sz="2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1ab85662782_2_178"/>
          <p:cNvSpPr txBox="1"/>
          <p:nvPr/>
        </p:nvSpPr>
        <p:spPr>
          <a:xfrm>
            <a:off x="6923625" y="2170200"/>
            <a:ext cx="54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td0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1ab85662782_2_178"/>
          <p:cNvSpPr txBox="1"/>
          <p:nvPr/>
        </p:nvSpPr>
        <p:spPr>
          <a:xfrm>
            <a:off x="7650975" y="2170200"/>
            <a:ext cx="54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td1</a:t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1ab85662782_2_178"/>
          <p:cNvSpPr txBox="1"/>
          <p:nvPr/>
        </p:nvSpPr>
        <p:spPr>
          <a:xfrm>
            <a:off x="8378325" y="2170200"/>
            <a:ext cx="54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td2</a:t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1ab85662782_2_178"/>
          <p:cNvSpPr txBox="1"/>
          <p:nvPr/>
        </p:nvSpPr>
        <p:spPr>
          <a:xfrm>
            <a:off x="7662075" y="2571750"/>
            <a:ext cx="52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1ab85662782_2_178"/>
          <p:cNvSpPr txBox="1"/>
          <p:nvPr/>
        </p:nvSpPr>
        <p:spPr>
          <a:xfrm>
            <a:off x="7538025" y="2927300"/>
            <a:ext cx="77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Area</a:t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1ab85662782_2_178"/>
          <p:cNvSpPr txBox="1"/>
          <p:nvPr/>
        </p:nvSpPr>
        <p:spPr>
          <a:xfrm>
            <a:off x="296900" y="753350"/>
            <a:ext cx="12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Unit: cm, ms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g1ab85662782_2_178"/>
          <p:cNvCxnSpPr/>
          <p:nvPr/>
        </p:nvCxnSpPr>
        <p:spPr>
          <a:xfrm>
            <a:off x="3069675" y="1806900"/>
            <a:ext cx="2422800" cy="1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" name="Google Shape;431;g1ab85662782_2_178"/>
          <p:cNvCxnSpPr/>
          <p:nvPr/>
        </p:nvCxnSpPr>
        <p:spPr>
          <a:xfrm>
            <a:off x="3090200" y="1806900"/>
            <a:ext cx="1191000" cy="21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2" name="Google Shape;432;g1ab85662782_2_178"/>
          <p:cNvCxnSpPr/>
          <p:nvPr/>
        </p:nvCxnSpPr>
        <p:spPr>
          <a:xfrm flipH="1">
            <a:off x="4311825" y="1858225"/>
            <a:ext cx="1191000" cy="206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ab85662782_2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6401" y="3078356"/>
            <a:ext cx="2569400" cy="1707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ab85662782_2_38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2.2 Localization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ab85662782_2_38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1ab85662782_2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ab85662782_2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286" y="1446200"/>
            <a:ext cx="2569400" cy="2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ab85662782_2_38"/>
          <p:cNvSpPr txBox="1"/>
          <p:nvPr/>
        </p:nvSpPr>
        <p:spPr>
          <a:xfrm>
            <a:off x="3216392" y="699750"/>
            <a:ext cx="45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Parallel Translation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1ab85662782_2_38"/>
          <p:cNvSpPr txBox="1"/>
          <p:nvPr/>
        </p:nvSpPr>
        <p:spPr>
          <a:xfrm>
            <a:off x="3216401" y="2462738"/>
            <a:ext cx="49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Rotation Transformation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1ab85662782_2_38"/>
          <p:cNvSpPr txBox="1"/>
          <p:nvPr/>
        </p:nvSpPr>
        <p:spPr>
          <a:xfrm>
            <a:off x="122197" y="699750"/>
            <a:ext cx="309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Hyperbolic function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g1ab85662782_2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03150" y="1315342"/>
            <a:ext cx="1571125" cy="118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ab85662782_2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6075" y="4074573"/>
            <a:ext cx="3189437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ab85662782_2_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6075" y="3078350"/>
            <a:ext cx="2482150" cy="7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ab85662782_2_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40750" y="2009813"/>
            <a:ext cx="24955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ab85662782_2_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0750" y="1356925"/>
            <a:ext cx="1305800" cy="6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ab85662782_2_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0925" y="3937050"/>
            <a:ext cx="15621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ab85662782_2_38"/>
          <p:cNvSpPr/>
          <p:nvPr/>
        </p:nvSpPr>
        <p:spPr>
          <a:xfrm flipH="1" rot="-4275092">
            <a:off x="3429070" y="3141017"/>
            <a:ext cx="693498" cy="602517"/>
          </a:xfrm>
          <a:prstGeom prst="bentArrow">
            <a:avLst>
              <a:gd fmla="val 3078" name="adj1"/>
              <a:gd fmla="val 20259" name="adj2"/>
              <a:gd fmla="val 36048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ab85662782_2_38"/>
          <p:cNvSpPr/>
          <p:nvPr/>
        </p:nvSpPr>
        <p:spPr>
          <a:xfrm flipH="1" rot="6522704">
            <a:off x="4874268" y="4157062"/>
            <a:ext cx="1060451" cy="446078"/>
          </a:xfrm>
          <a:prstGeom prst="bentArrow">
            <a:avLst>
              <a:gd fmla="val 7411" name="adj1"/>
              <a:gd fmla="val 31453" name="adj2"/>
              <a:gd fmla="val 50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ab85662782_2_185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2.2 Localization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ab85662782_2_18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1ab85662782_2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ab85662782_2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2888" y="589625"/>
            <a:ext cx="5578226" cy="44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ab85662782_2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0400" y="426445"/>
            <a:ext cx="3343200" cy="1177443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2" name="Google Shape;462;g1ab85662782_2_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763" y="479587"/>
            <a:ext cx="8755354" cy="107117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3" name="Google Shape;463;g1ab85662782_2_1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775" y="646710"/>
            <a:ext cx="8815350" cy="831625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g1ab85662782_2_185"/>
          <p:cNvSpPr/>
          <p:nvPr/>
        </p:nvSpPr>
        <p:spPr>
          <a:xfrm>
            <a:off x="3282425" y="964713"/>
            <a:ext cx="981600" cy="4023900"/>
          </a:xfrm>
          <a:prstGeom prst="arc">
            <a:avLst>
              <a:gd fmla="val 16200000" name="adj1"/>
              <a:gd fmla="val 570341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1ab85662782_2_185"/>
          <p:cNvSpPr/>
          <p:nvPr/>
        </p:nvSpPr>
        <p:spPr>
          <a:xfrm rot="10800000">
            <a:off x="4856175" y="912613"/>
            <a:ext cx="981600" cy="4023900"/>
          </a:xfrm>
          <a:prstGeom prst="arc">
            <a:avLst>
              <a:gd fmla="val 16200000" name="adj1"/>
              <a:gd fmla="val 570341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1ab85662782_2_185"/>
          <p:cNvSpPr/>
          <p:nvPr/>
        </p:nvSpPr>
        <p:spPr>
          <a:xfrm>
            <a:off x="3294338" y="309288"/>
            <a:ext cx="981600" cy="4023900"/>
          </a:xfrm>
          <a:prstGeom prst="arc">
            <a:avLst>
              <a:gd fmla="val 16200000" name="adj1"/>
              <a:gd fmla="val 570341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ab85662782_2_185"/>
          <p:cNvSpPr/>
          <p:nvPr/>
        </p:nvSpPr>
        <p:spPr>
          <a:xfrm rot="10800000">
            <a:off x="4868088" y="257188"/>
            <a:ext cx="981600" cy="4023900"/>
          </a:xfrm>
          <a:prstGeom prst="arc">
            <a:avLst>
              <a:gd fmla="val 16200000" name="adj1"/>
              <a:gd fmla="val 570341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ab85662782_2_185"/>
          <p:cNvSpPr/>
          <p:nvPr/>
        </p:nvSpPr>
        <p:spPr>
          <a:xfrm rot="3616611">
            <a:off x="3668358" y="-361210"/>
            <a:ext cx="981425" cy="4023935"/>
          </a:xfrm>
          <a:prstGeom prst="arc">
            <a:avLst>
              <a:gd fmla="val 16200000" name="adj1"/>
              <a:gd fmla="val 570341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ab85662782_2_185"/>
          <p:cNvSpPr/>
          <p:nvPr/>
        </p:nvSpPr>
        <p:spPr>
          <a:xfrm rot="-7183389">
            <a:off x="4494192" y="979750"/>
            <a:ext cx="981425" cy="4023935"/>
          </a:xfrm>
          <a:prstGeom prst="arc">
            <a:avLst>
              <a:gd fmla="val 16200000" name="adj1"/>
              <a:gd fmla="val 570341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1ab85662782_2_185"/>
          <p:cNvSpPr/>
          <p:nvPr/>
        </p:nvSpPr>
        <p:spPr>
          <a:xfrm>
            <a:off x="3884975" y="1291350"/>
            <a:ext cx="273600" cy="276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ab85662782_2_185"/>
          <p:cNvSpPr/>
          <p:nvPr/>
        </p:nvSpPr>
        <p:spPr>
          <a:xfrm>
            <a:off x="4978525" y="2964925"/>
            <a:ext cx="273600" cy="276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ab85662782_2_185"/>
          <p:cNvSpPr/>
          <p:nvPr/>
        </p:nvSpPr>
        <p:spPr>
          <a:xfrm>
            <a:off x="3611375" y="2182950"/>
            <a:ext cx="273600" cy="276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ab85662782_2_185"/>
          <p:cNvSpPr/>
          <p:nvPr/>
        </p:nvSpPr>
        <p:spPr>
          <a:xfrm>
            <a:off x="5210175" y="2182950"/>
            <a:ext cx="273600" cy="276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ab85662782_2_192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2.2 Localization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1ab85662782_2_192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ab85662782_2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ab85662782_2_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2888" y="589625"/>
            <a:ext cx="5578226" cy="44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ab85662782_2_192"/>
          <p:cNvSpPr/>
          <p:nvPr/>
        </p:nvSpPr>
        <p:spPr>
          <a:xfrm>
            <a:off x="3605301" y="2347500"/>
            <a:ext cx="166524" cy="224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2</a:t>
            </a:r>
          </a:p>
        </p:txBody>
      </p:sp>
      <p:sp>
        <p:nvSpPr>
          <p:cNvPr id="483" name="Google Shape;483;g1ab85662782_2_192"/>
          <p:cNvSpPr/>
          <p:nvPr/>
        </p:nvSpPr>
        <p:spPr>
          <a:xfrm>
            <a:off x="5400727" y="2347499"/>
            <a:ext cx="166525" cy="267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3</a:t>
            </a:r>
          </a:p>
        </p:txBody>
      </p:sp>
      <p:cxnSp>
        <p:nvCxnSpPr>
          <p:cNvPr id="484" name="Google Shape;484;g1ab85662782_2_192"/>
          <p:cNvCxnSpPr/>
          <p:nvPr/>
        </p:nvCxnSpPr>
        <p:spPr>
          <a:xfrm flipH="1">
            <a:off x="1816400" y="2911000"/>
            <a:ext cx="2747100" cy="1192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g1ab85662782_2_192"/>
          <p:cNvCxnSpPr>
            <a:endCxn id="481" idx="2"/>
          </p:cNvCxnSpPr>
          <p:nvPr/>
        </p:nvCxnSpPr>
        <p:spPr>
          <a:xfrm>
            <a:off x="4563601" y="2976700"/>
            <a:ext cx="8400" cy="2049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g1ab85662782_2_192"/>
          <p:cNvSpPr/>
          <p:nvPr/>
        </p:nvSpPr>
        <p:spPr>
          <a:xfrm>
            <a:off x="4470850" y="3526975"/>
            <a:ext cx="85275" cy="224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1</a:t>
            </a:r>
          </a:p>
        </p:txBody>
      </p:sp>
      <p:sp>
        <p:nvSpPr>
          <p:cNvPr id="487" name="Google Shape;487;g1ab85662782_2_192"/>
          <p:cNvSpPr/>
          <p:nvPr/>
        </p:nvSpPr>
        <p:spPr>
          <a:xfrm>
            <a:off x="3699975" y="3485125"/>
            <a:ext cx="262800" cy="224100"/>
          </a:xfrm>
          <a:prstGeom prst="diamon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ab85662782_2_192"/>
          <p:cNvSpPr/>
          <p:nvPr/>
        </p:nvSpPr>
        <p:spPr>
          <a:xfrm>
            <a:off x="3913975" y="3093400"/>
            <a:ext cx="262800" cy="224100"/>
          </a:xfrm>
          <a:prstGeom prst="diamon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ab85662782_2_192"/>
          <p:cNvSpPr/>
          <p:nvPr/>
        </p:nvSpPr>
        <p:spPr>
          <a:xfrm>
            <a:off x="3058550" y="3586200"/>
            <a:ext cx="262800" cy="224100"/>
          </a:xfrm>
          <a:prstGeom prst="diamond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/>
          <p:nvPr/>
        </p:nvSpPr>
        <p:spPr>
          <a:xfrm>
            <a:off x="0" y="0"/>
            <a:ext cx="4630737" cy="5138357"/>
          </a:xfrm>
          <a:custGeom>
            <a:rect b="b" l="l" r="r" t="t"/>
            <a:pathLst>
              <a:path extrusionOk="0" h="4629150" w="4630737">
                <a:moveTo>
                  <a:pt x="1589140" y="0"/>
                </a:moveTo>
                <a:lnTo>
                  <a:pt x="4630737" y="0"/>
                </a:lnTo>
                <a:lnTo>
                  <a:pt x="4630737" y="0"/>
                </a:lnTo>
                <a:lnTo>
                  <a:pt x="4630737" y="3040009"/>
                </a:lnTo>
                <a:cubicBezTo>
                  <a:pt x="4630737" y="3917667"/>
                  <a:pt x="3919255" y="4629149"/>
                  <a:pt x="3041597" y="4629149"/>
                </a:cubicBezTo>
                <a:lnTo>
                  <a:pt x="0" y="4629150"/>
                </a:lnTo>
                <a:lnTo>
                  <a:pt x="0" y="4629150"/>
                </a:lnTo>
                <a:lnTo>
                  <a:pt x="0" y="1589140"/>
                </a:lnTo>
                <a:cubicBezTo>
                  <a:pt x="0" y="711482"/>
                  <a:pt x="711482" y="0"/>
                  <a:pt x="158914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5580262" y="8255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826525" y="2278863"/>
            <a:ext cx="244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838650" y="2120887"/>
            <a:ext cx="900982" cy="90098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5261162" y="8506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250" y="886750"/>
            <a:ext cx="246888" cy="24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822" y="22974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5580262" y="17933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 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5261162" y="18184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250" y="1854550"/>
            <a:ext cx="246888" cy="2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5580262" y="28223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5261162" y="28474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250" y="2883550"/>
            <a:ext cx="246888" cy="2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/>
        </p:nvSpPr>
        <p:spPr>
          <a:xfrm>
            <a:off x="5580262" y="38513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 Future works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5261162" y="38764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250" y="3912550"/>
            <a:ext cx="246888" cy="2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 txBox="1"/>
          <p:nvPr/>
        </p:nvSpPr>
        <p:spPr>
          <a:xfrm>
            <a:off x="-2" y="4897200"/>
            <a:ext cx="291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9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2022 KSW Fall Program - Final Presentation</a:t>
            </a:r>
            <a:endParaRPr b="0" i="0" sz="900" u="none" cap="none" strike="noStrike">
              <a:solidFill>
                <a:srgbClr val="DBB7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534677660_0_0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2.2 Localization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1b534677660_0_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b53467766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b53467766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084" y="712300"/>
            <a:ext cx="3879525" cy="30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b53467766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3300" y="397500"/>
            <a:ext cx="4081152" cy="229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g1b534677660_0_0"/>
          <p:cNvCxnSpPr/>
          <p:nvPr/>
        </p:nvCxnSpPr>
        <p:spPr>
          <a:xfrm flipH="1">
            <a:off x="874725" y="2360575"/>
            <a:ext cx="1493400" cy="1802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0" name="Google Shape;500;g1b534677660_0_0"/>
          <p:cNvSpPr txBox="1"/>
          <p:nvPr/>
        </p:nvSpPr>
        <p:spPr>
          <a:xfrm>
            <a:off x="383073" y="4297200"/>
            <a:ext cx="11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(m, n)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1" name="Google Shape;501;g1b534677660_0_0"/>
          <p:cNvCxnSpPr/>
          <p:nvPr/>
        </p:nvCxnSpPr>
        <p:spPr>
          <a:xfrm flipH="1" rot="10800000">
            <a:off x="1512884" y="4599300"/>
            <a:ext cx="1890000" cy="11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2" name="Google Shape;502;g1b534677660_0_0"/>
          <p:cNvSpPr txBox="1"/>
          <p:nvPr/>
        </p:nvSpPr>
        <p:spPr>
          <a:xfrm>
            <a:off x="3517550" y="4221775"/>
            <a:ext cx="32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(40.426…, -86.909…)</a:t>
            </a:r>
            <a:endParaRPr b="1" i="0" sz="2800" u="none" cap="none" strike="noStrike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g1b534677660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5638" y="2426084"/>
            <a:ext cx="2248824" cy="187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b534677660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38581">
            <a:off x="5209750" y="2787521"/>
            <a:ext cx="1348471" cy="13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b534677660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1975" y="2739866"/>
            <a:ext cx="1383342" cy="137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g1b534677660_0_0"/>
          <p:cNvCxnSpPr>
            <a:stCxn id="505" idx="3"/>
            <a:endCxn id="504" idx="1"/>
          </p:cNvCxnSpPr>
          <p:nvPr/>
        </p:nvCxnSpPr>
        <p:spPr>
          <a:xfrm flipH="1" rot="10800000">
            <a:off x="4595317" y="3352141"/>
            <a:ext cx="622800" cy="7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7" name="Google Shape;507;g1b534677660_0_0"/>
          <p:cNvSpPr txBox="1"/>
          <p:nvPr/>
        </p:nvSpPr>
        <p:spPr>
          <a:xfrm>
            <a:off x="432575" y="4743300"/>
            <a:ext cx="1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(unit: cm)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b534677660_0_0"/>
          <p:cNvSpPr txBox="1"/>
          <p:nvPr/>
        </p:nvSpPr>
        <p:spPr>
          <a:xfrm>
            <a:off x="5113475" y="48373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(unit: °)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ab85662782_2_44"/>
          <p:cNvSpPr txBox="1"/>
          <p:nvPr/>
        </p:nvSpPr>
        <p:spPr>
          <a:xfrm>
            <a:off x="3295188" y="4291975"/>
            <a:ext cx="15711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ab85662782_2_44"/>
          <p:cNvSpPr txBox="1"/>
          <p:nvPr/>
        </p:nvSpPr>
        <p:spPr>
          <a:xfrm>
            <a:off x="3646188" y="2468626"/>
            <a:ext cx="1220100" cy="7887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1ab85662782_2_44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2.3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ab85662782_2_44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g1ab85662782_2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ab85662782_2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9688" y="2538300"/>
            <a:ext cx="1093100" cy="67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ab85662782_2_44"/>
          <p:cNvSpPr txBox="1"/>
          <p:nvPr/>
        </p:nvSpPr>
        <p:spPr>
          <a:xfrm>
            <a:off x="7166088" y="2468625"/>
            <a:ext cx="1723800" cy="7887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g1ab85662782_2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2738" y="2577110"/>
            <a:ext cx="1571125" cy="57174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1ab85662782_2_44"/>
          <p:cNvSpPr/>
          <p:nvPr/>
        </p:nvSpPr>
        <p:spPr>
          <a:xfrm>
            <a:off x="254113" y="2468625"/>
            <a:ext cx="1801200" cy="7887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Localization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g1ab85662782_2_44"/>
          <p:cNvCxnSpPr>
            <a:stCxn id="521" idx="3"/>
            <a:endCxn id="518" idx="1"/>
          </p:cNvCxnSpPr>
          <p:nvPr/>
        </p:nvCxnSpPr>
        <p:spPr>
          <a:xfrm>
            <a:off x="2055313" y="2862975"/>
            <a:ext cx="1654500" cy="10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23" name="Google Shape;523;g1ab85662782_2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84263" y="3876950"/>
            <a:ext cx="1392950" cy="13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ab85662782_2_44"/>
          <p:cNvSpPr txBox="1"/>
          <p:nvPr/>
        </p:nvSpPr>
        <p:spPr>
          <a:xfrm>
            <a:off x="2199288" y="2468613"/>
            <a:ext cx="13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coordinates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1ab85662782_2_44"/>
          <p:cNvSpPr txBox="1"/>
          <p:nvPr/>
        </p:nvSpPr>
        <p:spPr>
          <a:xfrm>
            <a:off x="2199288" y="2808463"/>
            <a:ext cx="13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websocket</a:t>
            </a:r>
            <a:endParaRPr b="1" i="0" sz="1600" u="none" cap="none" strike="noStrike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g1ab85662782_2_44"/>
          <p:cNvCxnSpPr/>
          <p:nvPr/>
        </p:nvCxnSpPr>
        <p:spPr>
          <a:xfrm flipH="1">
            <a:off x="3995237" y="3208674"/>
            <a:ext cx="171000" cy="1086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g1ab85662782_2_44"/>
          <p:cNvCxnSpPr/>
          <p:nvPr/>
        </p:nvCxnSpPr>
        <p:spPr>
          <a:xfrm flipH="1" rot="10800000">
            <a:off x="4384813" y="3246150"/>
            <a:ext cx="196200" cy="1026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8" name="Google Shape;528;g1ab85662782_2_44"/>
          <p:cNvCxnSpPr/>
          <p:nvPr/>
        </p:nvCxnSpPr>
        <p:spPr>
          <a:xfrm>
            <a:off x="5184788" y="2622225"/>
            <a:ext cx="1654500" cy="10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9" name="Google Shape;529;g1ab85662782_2_44"/>
          <p:cNvCxnSpPr/>
          <p:nvPr/>
        </p:nvCxnSpPr>
        <p:spPr>
          <a:xfrm>
            <a:off x="5188938" y="3208675"/>
            <a:ext cx="1654500" cy="10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0" name="Google Shape;530;g1ab85662782_2_44"/>
          <p:cNvSpPr txBox="1"/>
          <p:nvPr/>
        </p:nvSpPr>
        <p:spPr>
          <a:xfrm>
            <a:off x="5332988" y="3148838"/>
            <a:ext cx="130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websocket</a:t>
            </a:r>
            <a:endParaRPr b="1" i="0" sz="1700" u="none" cap="none" strike="noStrike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1ab85662782_2_44"/>
          <p:cNvSpPr txBox="1"/>
          <p:nvPr/>
        </p:nvSpPr>
        <p:spPr>
          <a:xfrm>
            <a:off x="4855242" y="2808475"/>
            <a:ext cx="225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 detection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1ab85662782_2_44"/>
          <p:cNvSpPr txBox="1"/>
          <p:nvPr/>
        </p:nvSpPr>
        <p:spPr>
          <a:xfrm>
            <a:off x="4800050" y="2186325"/>
            <a:ext cx="225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 coordinates</a:t>
            </a:r>
            <a:endParaRPr b="1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1ab85662782_2_44"/>
          <p:cNvSpPr txBox="1"/>
          <p:nvPr/>
        </p:nvSpPr>
        <p:spPr>
          <a:xfrm>
            <a:off x="5129575" y="1675950"/>
            <a:ext cx="16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coyote detection history (recent 5)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1ab85662782_2_44"/>
          <p:cNvSpPr txBox="1"/>
          <p:nvPr/>
        </p:nvSpPr>
        <p:spPr>
          <a:xfrm>
            <a:off x="5277788" y="2540925"/>
            <a:ext cx="130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endParaRPr b="1" i="0" sz="1700" u="none" cap="none" strike="noStrike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1ab85662782_2_44"/>
          <p:cNvSpPr txBox="1"/>
          <p:nvPr/>
        </p:nvSpPr>
        <p:spPr>
          <a:xfrm>
            <a:off x="4965613" y="4303388"/>
            <a:ext cx="130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  <a:endParaRPr b="1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1ab85662782_2_44"/>
          <p:cNvSpPr txBox="1"/>
          <p:nvPr/>
        </p:nvSpPr>
        <p:spPr>
          <a:xfrm>
            <a:off x="4965613" y="4473338"/>
            <a:ext cx="130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coyotes</a:t>
            </a:r>
            <a:endParaRPr b="1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1ab85662782_2_44"/>
          <p:cNvSpPr txBox="1"/>
          <p:nvPr/>
        </p:nvSpPr>
        <p:spPr>
          <a:xfrm>
            <a:off x="4965613" y="4111363"/>
            <a:ext cx="130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collections</a:t>
            </a:r>
            <a:endParaRPr b="1" i="0" sz="1700" u="none" cap="none" strike="noStrike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1ab85662782_2_44"/>
          <p:cNvSpPr txBox="1"/>
          <p:nvPr/>
        </p:nvSpPr>
        <p:spPr>
          <a:xfrm>
            <a:off x="7387863" y="3324513"/>
            <a:ext cx="13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Mapbox SDK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" name="Google Shape;539;g1ab85662782_2_44"/>
          <p:cNvGrpSpPr/>
          <p:nvPr/>
        </p:nvGrpSpPr>
        <p:grpSpPr>
          <a:xfrm>
            <a:off x="87725" y="1511299"/>
            <a:ext cx="2320225" cy="890077"/>
            <a:chOff x="1357973" y="1193525"/>
            <a:chExt cx="4272974" cy="1558803"/>
          </a:xfrm>
        </p:grpSpPr>
        <p:pic>
          <p:nvPicPr>
            <p:cNvPr id="540" name="Google Shape;540;g1ab85662782_2_44"/>
            <p:cNvPicPr preferRelativeResize="0"/>
            <p:nvPr/>
          </p:nvPicPr>
          <p:blipFill rotWithShape="1">
            <a:blip r:embed="rId7">
              <a:alphaModFix/>
            </a:blip>
            <a:srcRect b="2074" l="7599" r="53023" t="84124"/>
            <a:stretch/>
          </p:blipFill>
          <p:spPr>
            <a:xfrm>
              <a:off x="1357973" y="1212398"/>
              <a:ext cx="4272974" cy="1539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g1ab85662782_2_44"/>
            <p:cNvSpPr/>
            <p:nvPr/>
          </p:nvSpPr>
          <p:spPr>
            <a:xfrm>
              <a:off x="1525475" y="1193525"/>
              <a:ext cx="3059700" cy="453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1ab85662782_2_44"/>
            <p:cNvSpPr/>
            <p:nvPr/>
          </p:nvSpPr>
          <p:spPr>
            <a:xfrm>
              <a:off x="1506950" y="1809225"/>
              <a:ext cx="3684000" cy="322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g1ab85662782_2_44"/>
          <p:cNvGrpSpPr/>
          <p:nvPr/>
        </p:nvGrpSpPr>
        <p:grpSpPr>
          <a:xfrm>
            <a:off x="4877274" y="274842"/>
            <a:ext cx="3906607" cy="2044740"/>
            <a:chOff x="-867861" y="177550"/>
            <a:chExt cx="8822510" cy="4208149"/>
          </a:xfrm>
        </p:grpSpPr>
        <p:pic>
          <p:nvPicPr>
            <p:cNvPr id="544" name="Google Shape;544;g1ab85662782_2_44"/>
            <p:cNvPicPr preferRelativeResize="0"/>
            <p:nvPr/>
          </p:nvPicPr>
          <p:blipFill rotWithShape="1">
            <a:blip r:embed="rId8">
              <a:alphaModFix/>
            </a:blip>
            <a:srcRect b="12630" l="64757" r="0" t="11369"/>
            <a:stretch/>
          </p:blipFill>
          <p:spPr>
            <a:xfrm>
              <a:off x="5568025" y="177550"/>
              <a:ext cx="2386624" cy="4208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g1ab85662782_2_44"/>
            <p:cNvPicPr preferRelativeResize="0"/>
            <p:nvPr/>
          </p:nvPicPr>
          <p:blipFill rotWithShape="1">
            <a:blip r:embed="rId8">
              <a:alphaModFix/>
            </a:blip>
            <a:srcRect b="0" l="0" r="60485" t="87310"/>
            <a:stretch/>
          </p:blipFill>
          <p:spPr>
            <a:xfrm>
              <a:off x="-867861" y="184048"/>
              <a:ext cx="6394536" cy="19958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6" name="Google Shape;546;g1ab85662782_2_44"/>
          <p:cNvSpPr/>
          <p:nvPr/>
        </p:nvSpPr>
        <p:spPr>
          <a:xfrm>
            <a:off x="5623250" y="871000"/>
            <a:ext cx="1949400" cy="27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8042faa1d6_0_18"/>
          <p:cNvSpPr txBox="1"/>
          <p:nvPr/>
        </p:nvSpPr>
        <p:spPr>
          <a:xfrm>
            <a:off x="428625" y="79375"/>
            <a:ext cx="3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2.3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8042faa1d6_0_18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18042faa1d6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884" y="4584046"/>
            <a:ext cx="1571116" cy="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8042faa1d6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700" y="692725"/>
            <a:ext cx="2347975" cy="42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8042faa1d6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2400" y="854677"/>
            <a:ext cx="2985725" cy="37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18042faa1d6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6650" y="791513"/>
            <a:ext cx="1925775" cy="406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691a7975c5_0_319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1691a7975c5_0_319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1691a7975c5_0_319"/>
          <p:cNvSpPr txBox="1"/>
          <p:nvPr/>
        </p:nvSpPr>
        <p:spPr>
          <a:xfrm>
            <a:off x="32051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g1691a7975c5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691a7975c5_0_319"/>
          <p:cNvSpPr txBox="1"/>
          <p:nvPr/>
        </p:nvSpPr>
        <p:spPr>
          <a:xfrm>
            <a:off x="3838575" y="1547812"/>
            <a:ext cx="1467000" cy="14652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1691a7975c5_0_319"/>
          <p:cNvSpPr txBox="1"/>
          <p:nvPr/>
        </p:nvSpPr>
        <p:spPr>
          <a:xfrm>
            <a:off x="4119562" y="1895475"/>
            <a:ext cx="93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691a7975c5_0_319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691a7975c5_0_37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g1691a7975c5_0_375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g1691a7975c5_0_375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g1691a7975c5_0_375"/>
          <p:cNvGrpSpPr/>
          <p:nvPr/>
        </p:nvGrpSpPr>
        <p:grpSpPr>
          <a:xfrm>
            <a:off x="772911" y="1193155"/>
            <a:ext cx="1843164" cy="1653114"/>
            <a:chOff x="1265725" y="1019525"/>
            <a:chExt cx="3109775" cy="2789125"/>
          </a:xfrm>
        </p:grpSpPr>
        <p:sp>
          <p:nvSpPr>
            <p:cNvPr id="576" name="Google Shape;576;g1691a7975c5_0_375"/>
            <p:cNvSpPr/>
            <p:nvPr/>
          </p:nvSpPr>
          <p:spPr>
            <a:xfrm>
              <a:off x="1378125" y="1171925"/>
              <a:ext cx="2898300" cy="25068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1691a7975c5_0_375"/>
            <p:cNvSpPr/>
            <p:nvPr/>
          </p:nvSpPr>
          <p:spPr>
            <a:xfrm>
              <a:off x="2718825" y="1019525"/>
              <a:ext cx="216900" cy="216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1691a7975c5_0_375"/>
            <p:cNvSpPr/>
            <p:nvPr/>
          </p:nvSpPr>
          <p:spPr>
            <a:xfrm>
              <a:off x="4158600" y="3591750"/>
              <a:ext cx="216900" cy="216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1691a7975c5_0_375"/>
            <p:cNvSpPr/>
            <p:nvPr/>
          </p:nvSpPr>
          <p:spPr>
            <a:xfrm>
              <a:off x="1265725" y="3591750"/>
              <a:ext cx="216900" cy="216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g1691a7975c5_0_375"/>
          <p:cNvSpPr/>
          <p:nvPr/>
        </p:nvSpPr>
        <p:spPr>
          <a:xfrm>
            <a:off x="3766025" y="1807375"/>
            <a:ext cx="11829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g1691a7975c5_0_375"/>
          <p:cNvCxnSpPr/>
          <p:nvPr/>
        </p:nvCxnSpPr>
        <p:spPr>
          <a:xfrm>
            <a:off x="2504300" y="2019712"/>
            <a:ext cx="1012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2" name="Google Shape;582;g1691a7975c5_0_375"/>
          <p:cNvSpPr txBox="1"/>
          <p:nvPr/>
        </p:nvSpPr>
        <p:spPr>
          <a:xfrm>
            <a:off x="30538" y="2846275"/>
            <a:ext cx="3327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(Each sensors distance is same)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g1691a7975c5_0_375"/>
          <p:cNvSpPr txBox="1"/>
          <p:nvPr/>
        </p:nvSpPr>
        <p:spPr>
          <a:xfrm>
            <a:off x="4018351" y="2242075"/>
            <a:ext cx="81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ESP32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4" name="Google Shape;584;g1691a7975c5_0_375"/>
          <p:cNvCxnSpPr/>
          <p:nvPr/>
        </p:nvCxnSpPr>
        <p:spPr>
          <a:xfrm>
            <a:off x="5293075" y="2007487"/>
            <a:ext cx="1012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5" name="Google Shape;585;g1691a7975c5_0_375"/>
          <p:cNvSpPr/>
          <p:nvPr/>
        </p:nvSpPr>
        <p:spPr>
          <a:xfrm>
            <a:off x="4504075" y="3188150"/>
            <a:ext cx="1801200" cy="7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Localization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691a7975c5_0_375"/>
          <p:cNvSpPr/>
          <p:nvPr/>
        </p:nvSpPr>
        <p:spPr>
          <a:xfrm>
            <a:off x="6649425" y="1807375"/>
            <a:ext cx="11829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1691a7975c5_0_375"/>
          <p:cNvSpPr txBox="1"/>
          <p:nvPr/>
        </p:nvSpPr>
        <p:spPr>
          <a:xfrm>
            <a:off x="6716755" y="2219113"/>
            <a:ext cx="156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Gateway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8" name="Google Shape;588;g1691a7975c5_0_375"/>
          <p:cNvCxnSpPr/>
          <p:nvPr/>
        </p:nvCxnSpPr>
        <p:spPr>
          <a:xfrm flipH="1">
            <a:off x="6468175" y="2854299"/>
            <a:ext cx="756900" cy="450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9" name="Google Shape;589;g1691a7975c5_0_375"/>
          <p:cNvSpPr txBox="1"/>
          <p:nvPr/>
        </p:nvSpPr>
        <p:spPr>
          <a:xfrm>
            <a:off x="2527551" y="1219300"/>
            <a:ext cx="96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Sound Detect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691a7975c5_0_375"/>
          <p:cNvSpPr txBox="1"/>
          <p:nvPr/>
        </p:nvSpPr>
        <p:spPr>
          <a:xfrm>
            <a:off x="5293076" y="1488050"/>
            <a:ext cx="91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Packet</a:t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ab85662782_0_1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1ab85662782_0_1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g1ab85662782_0_1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ab85662782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750" y="557100"/>
            <a:ext cx="6947461" cy="43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ab85662782_0_1"/>
          <p:cNvSpPr/>
          <p:nvPr/>
        </p:nvSpPr>
        <p:spPr>
          <a:xfrm>
            <a:off x="5620950" y="868075"/>
            <a:ext cx="672900" cy="67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" name="Google Shape;600;g1ab85662782_0_1"/>
          <p:cNvCxnSpPr/>
          <p:nvPr/>
        </p:nvCxnSpPr>
        <p:spPr>
          <a:xfrm flipH="1" rot="10800000">
            <a:off x="6293856" y="1204069"/>
            <a:ext cx="1856400" cy="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1" name="Google Shape;601;g1ab85662782_0_1"/>
          <p:cNvSpPr txBox="1"/>
          <p:nvPr/>
        </p:nvSpPr>
        <p:spPr>
          <a:xfrm>
            <a:off x="8214425" y="819775"/>
            <a:ext cx="85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Wrong Result</a:t>
            </a:r>
            <a:endParaRPr b="0" i="0" sz="19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g1ab85662782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7600" y="2431863"/>
            <a:ext cx="2171700" cy="60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ab85662782_0_7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1ab85662782_0_7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g1ab85662782_0_7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g1ab85662782_0_7"/>
          <p:cNvGrpSpPr/>
          <p:nvPr/>
        </p:nvGrpSpPr>
        <p:grpSpPr>
          <a:xfrm>
            <a:off x="1219975" y="1145774"/>
            <a:ext cx="6763025" cy="2944352"/>
            <a:chOff x="919847" y="1206247"/>
            <a:chExt cx="6763025" cy="2944352"/>
          </a:xfrm>
        </p:grpSpPr>
        <p:grpSp>
          <p:nvGrpSpPr>
            <p:cNvPr id="611" name="Google Shape;611;g1ab85662782_0_7"/>
            <p:cNvGrpSpPr/>
            <p:nvPr/>
          </p:nvGrpSpPr>
          <p:grpSpPr>
            <a:xfrm>
              <a:off x="929694" y="1206247"/>
              <a:ext cx="2610345" cy="2341192"/>
              <a:chOff x="1265725" y="1019525"/>
              <a:chExt cx="3109775" cy="2789125"/>
            </a:xfrm>
          </p:grpSpPr>
          <p:sp>
            <p:nvSpPr>
              <p:cNvPr id="612" name="Google Shape;612;g1ab85662782_0_7"/>
              <p:cNvSpPr/>
              <p:nvPr/>
            </p:nvSpPr>
            <p:spPr>
              <a:xfrm>
                <a:off x="1378125" y="1171925"/>
                <a:ext cx="2898300" cy="25068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g1ab85662782_0_7"/>
              <p:cNvSpPr/>
              <p:nvPr/>
            </p:nvSpPr>
            <p:spPr>
              <a:xfrm>
                <a:off x="2718825" y="1019525"/>
                <a:ext cx="216900" cy="216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g1ab85662782_0_7"/>
              <p:cNvSpPr/>
              <p:nvPr/>
            </p:nvSpPr>
            <p:spPr>
              <a:xfrm>
                <a:off x="4158600" y="3591750"/>
                <a:ext cx="216900" cy="216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g1ab85662782_0_7"/>
              <p:cNvSpPr/>
              <p:nvPr/>
            </p:nvSpPr>
            <p:spPr>
              <a:xfrm>
                <a:off x="1265725" y="3591750"/>
                <a:ext cx="216900" cy="216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6" name="Google Shape;616;g1ab85662782_0_7"/>
            <p:cNvGrpSpPr/>
            <p:nvPr/>
          </p:nvGrpSpPr>
          <p:grpSpPr>
            <a:xfrm>
              <a:off x="5549589" y="1846297"/>
              <a:ext cx="1742718" cy="1563026"/>
              <a:chOff x="1265725" y="1019525"/>
              <a:chExt cx="3109775" cy="2789125"/>
            </a:xfrm>
          </p:grpSpPr>
          <p:sp>
            <p:nvSpPr>
              <p:cNvPr id="617" name="Google Shape;617;g1ab85662782_0_7"/>
              <p:cNvSpPr/>
              <p:nvPr/>
            </p:nvSpPr>
            <p:spPr>
              <a:xfrm>
                <a:off x="1378125" y="1171925"/>
                <a:ext cx="2898300" cy="25068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g1ab85662782_0_7"/>
              <p:cNvSpPr/>
              <p:nvPr/>
            </p:nvSpPr>
            <p:spPr>
              <a:xfrm>
                <a:off x="2718825" y="1019525"/>
                <a:ext cx="216900" cy="216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g1ab85662782_0_7"/>
              <p:cNvSpPr/>
              <p:nvPr/>
            </p:nvSpPr>
            <p:spPr>
              <a:xfrm>
                <a:off x="4158600" y="3591750"/>
                <a:ext cx="216900" cy="216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1ab85662782_0_7"/>
              <p:cNvSpPr/>
              <p:nvPr/>
            </p:nvSpPr>
            <p:spPr>
              <a:xfrm>
                <a:off x="1265725" y="3591750"/>
                <a:ext cx="216900" cy="216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1" name="Google Shape;621;g1ab85662782_0_7"/>
            <p:cNvCxnSpPr/>
            <p:nvPr/>
          </p:nvCxnSpPr>
          <p:spPr>
            <a:xfrm>
              <a:off x="3333050" y="2432475"/>
              <a:ext cx="23397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22" name="Google Shape;622;g1ab85662782_0_7"/>
            <p:cNvSpPr txBox="1"/>
            <p:nvPr/>
          </p:nvSpPr>
          <p:spPr>
            <a:xfrm>
              <a:off x="919847" y="3657999"/>
              <a:ext cx="264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Sensor Distance: 144ft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g1ab85662782_0_7"/>
            <p:cNvSpPr txBox="1"/>
            <p:nvPr/>
          </p:nvSpPr>
          <p:spPr>
            <a:xfrm>
              <a:off x="5166472" y="3547449"/>
              <a:ext cx="2516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Sensor Distance: 60ft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042faa1d6_1_39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18042faa1d6_1_39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g18042faa1d6_1_39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18042faa1d6_1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800" y="1180375"/>
            <a:ext cx="5234324" cy="18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8042faa1d6_1_39"/>
          <p:cNvSpPr/>
          <p:nvPr/>
        </p:nvSpPr>
        <p:spPr>
          <a:xfrm>
            <a:off x="1991250" y="1714975"/>
            <a:ext cx="1266300" cy="21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3" name="Google Shape;633;g18042faa1d6_1_39"/>
          <p:cNvCxnSpPr/>
          <p:nvPr/>
        </p:nvCxnSpPr>
        <p:spPr>
          <a:xfrm>
            <a:off x="2928975" y="1965650"/>
            <a:ext cx="621900" cy="142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34" name="Google Shape;634;g18042faa1d6_1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100" y="3432524"/>
            <a:ext cx="6594995" cy="55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g18042faa1d6_1_39"/>
          <p:cNvCxnSpPr/>
          <p:nvPr/>
        </p:nvCxnSpPr>
        <p:spPr>
          <a:xfrm flipH="1" rot="10800000">
            <a:off x="5807100" y="2959150"/>
            <a:ext cx="93000" cy="48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36" name="Google Shape;636;g18042faa1d6_1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0498" y="2522975"/>
            <a:ext cx="5765390" cy="4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8042faa1d6_1_33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18042faa1d6_1_33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g18042faa1d6_1_33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8042faa1d6_1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975" y="974950"/>
            <a:ext cx="4172950" cy="353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8042faa1d6_1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7975" y="1189875"/>
            <a:ext cx="3745800" cy="31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8042faa1d6_1_33"/>
          <p:cNvSpPr txBox="1"/>
          <p:nvPr/>
        </p:nvSpPr>
        <p:spPr>
          <a:xfrm>
            <a:off x="580200" y="914900"/>
            <a:ext cx="81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Sensor0</a:t>
            </a:r>
            <a:endParaRPr b="0" i="0" sz="1500" u="none" cap="none" strike="noStrike">
              <a:solidFill>
                <a:schemeClr val="lt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18042faa1d6_1_33"/>
          <p:cNvSpPr txBox="1"/>
          <p:nvPr/>
        </p:nvSpPr>
        <p:spPr>
          <a:xfrm>
            <a:off x="3613050" y="914900"/>
            <a:ext cx="81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Sensor1</a:t>
            </a:r>
            <a:endParaRPr b="0" i="0" sz="1500" u="none" cap="none" strike="noStrike">
              <a:solidFill>
                <a:schemeClr val="lt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18042faa1d6_1_33"/>
          <p:cNvSpPr txBox="1"/>
          <p:nvPr/>
        </p:nvSpPr>
        <p:spPr>
          <a:xfrm>
            <a:off x="2047200" y="4009025"/>
            <a:ext cx="81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Sensor2</a:t>
            </a:r>
            <a:endParaRPr b="0" i="0" sz="1500" u="none" cap="none" strike="noStrike">
              <a:solidFill>
                <a:schemeClr val="lt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ade65d9746_1_2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1ade65d9746_1_2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g1ade65d9746_1_2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1ade65d9746_1_2"/>
          <p:cNvPicPr preferRelativeResize="0"/>
          <p:nvPr/>
        </p:nvPicPr>
        <p:blipFill rotWithShape="1">
          <a:blip r:embed="rId4">
            <a:alphaModFix/>
          </a:blip>
          <a:srcRect b="10572" l="0" r="0" t="12915"/>
          <a:stretch/>
        </p:blipFill>
        <p:spPr>
          <a:xfrm>
            <a:off x="796550" y="1320250"/>
            <a:ext cx="3087200" cy="25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1ade65d9746_1_2"/>
          <p:cNvSpPr/>
          <p:nvPr/>
        </p:nvSpPr>
        <p:spPr>
          <a:xfrm>
            <a:off x="428700" y="714750"/>
            <a:ext cx="3939000" cy="3866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8" name="Google Shape;658;g1ade65d9746_1_2"/>
          <p:cNvGrpSpPr/>
          <p:nvPr/>
        </p:nvGrpSpPr>
        <p:grpSpPr>
          <a:xfrm>
            <a:off x="5045400" y="850525"/>
            <a:ext cx="3187200" cy="3181200"/>
            <a:chOff x="5045400" y="850525"/>
            <a:chExt cx="3187200" cy="3181200"/>
          </a:xfrm>
        </p:grpSpPr>
        <p:pic>
          <p:nvPicPr>
            <p:cNvPr id="659" name="Google Shape;659;g1ade65d9746_1_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48400" y="850525"/>
              <a:ext cx="3181200" cy="31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0" name="Google Shape;660;g1ade65d9746_1_2"/>
            <p:cNvSpPr txBox="1"/>
            <p:nvPr/>
          </p:nvSpPr>
          <p:spPr>
            <a:xfrm>
              <a:off x="5045400" y="3399200"/>
              <a:ext cx="318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Time Delay?</a:t>
              </a:r>
              <a:endParaRPr b="1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42d6921f3_0_75"/>
          <p:cNvSpPr txBox="1"/>
          <p:nvPr/>
        </p:nvSpPr>
        <p:spPr>
          <a:xfrm>
            <a:off x="533400" y="79375"/>
            <a:ext cx="4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742d6921f3_0_7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1742d6921f3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742d6921f3_0_75"/>
          <p:cNvSpPr txBox="1"/>
          <p:nvPr/>
        </p:nvSpPr>
        <p:spPr>
          <a:xfrm>
            <a:off x="4909949" y="785336"/>
            <a:ext cx="274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Hyeongjun Kim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Daegu Catholic University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Engineering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742d6921f3_0_75"/>
          <p:cNvSpPr txBox="1"/>
          <p:nvPr/>
        </p:nvSpPr>
        <p:spPr>
          <a:xfrm>
            <a:off x="3897037" y="2053250"/>
            <a:ext cx="37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Nayoun Kim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Woosong University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Information Technology Convergence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742d6921f3_0_75"/>
          <p:cNvSpPr txBox="1"/>
          <p:nvPr/>
        </p:nvSpPr>
        <p:spPr>
          <a:xfrm>
            <a:off x="1519638" y="785325"/>
            <a:ext cx="344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Hyemin Lim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Chung-Ang University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Science and Engineering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742d6921f3_0_75"/>
          <p:cNvSpPr txBox="1"/>
          <p:nvPr/>
        </p:nvSpPr>
        <p:spPr>
          <a:xfrm>
            <a:off x="1519749" y="2095061"/>
            <a:ext cx="274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Jaehui Boo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Dankook University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Engineering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1742d6921f3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738" y="2070250"/>
            <a:ext cx="10692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1" name="Google Shape;141;g1742d6921f3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1350" y="751325"/>
            <a:ext cx="1012200" cy="120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2" name="Google Shape;142;g1742d6921f3_0_75"/>
          <p:cNvSpPr txBox="1"/>
          <p:nvPr/>
        </p:nvSpPr>
        <p:spPr>
          <a:xfrm>
            <a:off x="1481362" y="3389175"/>
            <a:ext cx="37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Justin Anderson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Purdue University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Network Engineering Technology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742d6921f3_0_75"/>
          <p:cNvSpPr txBox="1"/>
          <p:nvPr/>
        </p:nvSpPr>
        <p:spPr>
          <a:xfrm>
            <a:off x="3897150" y="3416775"/>
            <a:ext cx="37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Wei-Chieh Chin(Victor)</a:t>
            </a:r>
            <a:endParaRPr b="1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Purdue University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&amp; Information Technology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1742d6921f3_0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563" y="2070250"/>
            <a:ext cx="10119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5" name="Google Shape;145;g1742d6921f3_0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563" y="751325"/>
            <a:ext cx="10692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" name="Google Shape;146;g1742d6921f3_0_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2038" y="3389175"/>
            <a:ext cx="10692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" name="Google Shape;147;g1742d6921f3_0_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1238" y="3389175"/>
            <a:ext cx="1012200" cy="120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5" name="Google Shape;665;g1ade65d9746_1_32"/>
          <p:cNvCxnSpPr/>
          <p:nvPr/>
        </p:nvCxnSpPr>
        <p:spPr>
          <a:xfrm>
            <a:off x="2574406" y="2153840"/>
            <a:ext cx="1091100" cy="0"/>
          </a:xfrm>
          <a:prstGeom prst="straightConnector1">
            <a:avLst/>
          </a:prstGeom>
          <a:noFill/>
          <a:ln cap="flat" cmpd="sng" w="28575">
            <a:solidFill>
              <a:srgbClr val="D6AC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g1ade65d9746_1_32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1ade65d9746_1_32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g1ade65d9746_1_32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1ade65d9746_1_32"/>
          <p:cNvSpPr/>
          <p:nvPr/>
        </p:nvSpPr>
        <p:spPr>
          <a:xfrm>
            <a:off x="819900" y="1376552"/>
            <a:ext cx="1554600" cy="1554600"/>
          </a:xfrm>
          <a:prstGeom prst="ellipse">
            <a:avLst/>
          </a:prstGeom>
          <a:solidFill>
            <a:srgbClr val="DBB76C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g1ade65d9746_1_32"/>
          <p:cNvPicPr preferRelativeResize="0"/>
          <p:nvPr/>
        </p:nvPicPr>
        <p:blipFill rotWithShape="1">
          <a:blip r:embed="rId4">
            <a:alphaModFix/>
          </a:blip>
          <a:srcRect b="24110" l="0" r="0" t="18605"/>
          <a:stretch/>
        </p:blipFill>
        <p:spPr>
          <a:xfrm>
            <a:off x="890606" y="1447265"/>
            <a:ext cx="1413300" cy="14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1" name="Google Shape;671;g1ade65d9746_1_32"/>
          <p:cNvSpPr/>
          <p:nvPr/>
        </p:nvSpPr>
        <p:spPr>
          <a:xfrm>
            <a:off x="3794700" y="1376552"/>
            <a:ext cx="1554600" cy="1554600"/>
          </a:xfrm>
          <a:prstGeom prst="ellipse">
            <a:avLst/>
          </a:prstGeom>
          <a:solidFill>
            <a:srgbClr val="DBB76C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1ade65d9746_1_32"/>
          <p:cNvPicPr preferRelativeResize="0"/>
          <p:nvPr/>
        </p:nvPicPr>
        <p:blipFill rotWithShape="1">
          <a:blip r:embed="rId5">
            <a:alphaModFix/>
          </a:blip>
          <a:srcRect b="0" l="16406" r="16405" t="0"/>
          <a:stretch/>
        </p:blipFill>
        <p:spPr>
          <a:xfrm>
            <a:off x="3865406" y="1447265"/>
            <a:ext cx="1413300" cy="14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3" name="Google Shape;673;g1ade65d9746_1_32"/>
          <p:cNvSpPr/>
          <p:nvPr/>
        </p:nvSpPr>
        <p:spPr>
          <a:xfrm>
            <a:off x="6769500" y="1376327"/>
            <a:ext cx="1554600" cy="1554600"/>
          </a:xfrm>
          <a:prstGeom prst="ellipse">
            <a:avLst/>
          </a:prstGeom>
          <a:solidFill>
            <a:srgbClr val="DBB76C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g1ade65d9746_1_32"/>
          <p:cNvPicPr preferRelativeResize="0"/>
          <p:nvPr/>
        </p:nvPicPr>
        <p:blipFill rotWithShape="1">
          <a:blip r:embed="rId6">
            <a:alphaModFix/>
          </a:blip>
          <a:srcRect b="0" l="21908" r="21914" t="0"/>
          <a:stretch/>
        </p:blipFill>
        <p:spPr>
          <a:xfrm>
            <a:off x="6840206" y="1447040"/>
            <a:ext cx="1413300" cy="1412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75" name="Google Shape;675;g1ade65d9746_1_32"/>
          <p:cNvCxnSpPr/>
          <p:nvPr/>
        </p:nvCxnSpPr>
        <p:spPr>
          <a:xfrm>
            <a:off x="5513856" y="2153390"/>
            <a:ext cx="1091100" cy="0"/>
          </a:xfrm>
          <a:prstGeom prst="straightConnector1">
            <a:avLst/>
          </a:prstGeom>
          <a:noFill/>
          <a:ln cap="flat" cmpd="sng" w="28575">
            <a:solidFill>
              <a:srgbClr val="D6AC5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" name="Google Shape;676;g1ade65d9746_1_32"/>
          <p:cNvSpPr txBox="1"/>
          <p:nvPr/>
        </p:nvSpPr>
        <p:spPr>
          <a:xfrm>
            <a:off x="3365400" y="718350"/>
            <a:ext cx="24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Delay?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1ade65d9746_1_32"/>
          <p:cNvSpPr txBox="1"/>
          <p:nvPr/>
        </p:nvSpPr>
        <p:spPr>
          <a:xfrm>
            <a:off x="1102250" y="3744425"/>
            <a:ext cx="708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1m Length usb cable took 10ns to communicate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ade65d9746_1_2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g1ade65d9746_1_26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g1ade65d9746_1_26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g1ade65d9746_1_26"/>
          <p:cNvGrpSpPr/>
          <p:nvPr/>
        </p:nvGrpSpPr>
        <p:grpSpPr>
          <a:xfrm>
            <a:off x="472895" y="899964"/>
            <a:ext cx="8198211" cy="1915261"/>
            <a:chOff x="2438175" y="1367250"/>
            <a:chExt cx="5653549" cy="1320778"/>
          </a:xfrm>
        </p:grpSpPr>
        <p:sp>
          <p:nvSpPr>
            <p:cNvPr id="686" name="Google Shape;686;g1ade65d9746_1_26"/>
            <p:cNvSpPr/>
            <p:nvPr/>
          </p:nvSpPr>
          <p:spPr>
            <a:xfrm>
              <a:off x="2438175" y="1704628"/>
              <a:ext cx="1638900" cy="98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AVG : 31.096ms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1ade65d9746_1_26"/>
            <p:cNvSpPr/>
            <p:nvPr/>
          </p:nvSpPr>
          <p:spPr>
            <a:xfrm>
              <a:off x="4445499" y="1704628"/>
              <a:ext cx="1638900" cy="98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AVG : 33.565ms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1ade65d9746_1_26"/>
            <p:cNvSpPr/>
            <p:nvPr/>
          </p:nvSpPr>
          <p:spPr>
            <a:xfrm>
              <a:off x="6452824" y="1704628"/>
              <a:ext cx="1638900" cy="98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AVG : 37.038ms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1ade65d9746_1_26"/>
            <p:cNvSpPr txBox="1"/>
            <p:nvPr/>
          </p:nvSpPr>
          <p:spPr>
            <a:xfrm>
              <a:off x="2928314" y="1367250"/>
              <a:ext cx="6585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Sound1</a:t>
              </a:r>
              <a:endPara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g1ade65d9746_1_26"/>
            <p:cNvSpPr txBox="1"/>
            <p:nvPr/>
          </p:nvSpPr>
          <p:spPr>
            <a:xfrm>
              <a:off x="4935637" y="1367250"/>
              <a:ext cx="6585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Sound2</a:t>
              </a:r>
              <a:endPara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g1ade65d9746_1_26"/>
            <p:cNvSpPr txBox="1"/>
            <p:nvPr/>
          </p:nvSpPr>
          <p:spPr>
            <a:xfrm>
              <a:off x="6942959" y="1367250"/>
              <a:ext cx="6585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Sound3</a:t>
              </a:r>
              <a:endPara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g1ade65d9746_1_26"/>
          <p:cNvGrpSpPr/>
          <p:nvPr/>
        </p:nvGrpSpPr>
        <p:grpSpPr>
          <a:xfrm>
            <a:off x="1044726" y="634519"/>
            <a:ext cx="7440825" cy="2781000"/>
            <a:chOff x="985950" y="794838"/>
            <a:chExt cx="7440825" cy="2781000"/>
          </a:xfrm>
        </p:grpSpPr>
        <p:cxnSp>
          <p:nvCxnSpPr>
            <p:cNvPr id="693" name="Google Shape;693;g1ade65d9746_1_26"/>
            <p:cNvCxnSpPr/>
            <p:nvPr/>
          </p:nvCxnSpPr>
          <p:spPr>
            <a:xfrm flipH="1" rot="10800000">
              <a:off x="985950" y="794838"/>
              <a:ext cx="6994500" cy="27810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4" name="Google Shape;694;g1ade65d9746_1_26"/>
            <p:cNvCxnSpPr/>
            <p:nvPr/>
          </p:nvCxnSpPr>
          <p:spPr>
            <a:xfrm rot="10800000">
              <a:off x="1004475" y="967300"/>
              <a:ext cx="7422300" cy="2483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5" name="Google Shape;695;g1ade65d9746_1_26"/>
          <p:cNvSpPr/>
          <p:nvPr/>
        </p:nvSpPr>
        <p:spPr>
          <a:xfrm>
            <a:off x="2421251" y="3420581"/>
            <a:ext cx="4111200" cy="108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Biggest problem is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recognition accuracy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ae9f685860_0_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g1ae9f685860_0_0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g1ae9f685860_0_0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g1ae9f685860_0_0"/>
          <p:cNvGrpSpPr/>
          <p:nvPr/>
        </p:nvGrpSpPr>
        <p:grpSpPr>
          <a:xfrm>
            <a:off x="1044662" y="712250"/>
            <a:ext cx="4994350" cy="883350"/>
            <a:chOff x="217725" y="1023025"/>
            <a:chExt cx="4994350" cy="883350"/>
          </a:xfrm>
        </p:grpSpPr>
        <p:pic>
          <p:nvPicPr>
            <p:cNvPr id="704" name="Google Shape;704;g1ae9f685860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7725" y="1023025"/>
              <a:ext cx="4994350" cy="88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g1ae9f685860_0_0"/>
            <p:cNvSpPr/>
            <p:nvPr/>
          </p:nvSpPr>
          <p:spPr>
            <a:xfrm>
              <a:off x="1153491" y="1322201"/>
              <a:ext cx="2213100" cy="291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6" name="Google Shape;706;g1ae9f68586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9764" y="1337375"/>
            <a:ext cx="5639575" cy="30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1ae9f685860_0_0"/>
          <p:cNvSpPr/>
          <p:nvPr/>
        </p:nvSpPr>
        <p:spPr>
          <a:xfrm>
            <a:off x="5089525" y="2346498"/>
            <a:ext cx="2374800" cy="64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ae9f685860_0_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1ae9f685860_0_6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g1ae9f685860_0_6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g1ae9f685860_0_6"/>
          <p:cNvGrpSpPr/>
          <p:nvPr/>
        </p:nvGrpSpPr>
        <p:grpSpPr>
          <a:xfrm>
            <a:off x="932800" y="975100"/>
            <a:ext cx="7278400" cy="2598650"/>
            <a:chOff x="932800" y="1127500"/>
            <a:chExt cx="7278400" cy="2598650"/>
          </a:xfrm>
        </p:grpSpPr>
        <p:pic>
          <p:nvPicPr>
            <p:cNvPr id="716" name="Google Shape;716;g1ae9f685860_0_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2800" y="1127500"/>
              <a:ext cx="7278400" cy="259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g1ae9f685860_0_6"/>
            <p:cNvSpPr/>
            <p:nvPr/>
          </p:nvSpPr>
          <p:spPr>
            <a:xfrm>
              <a:off x="1016754" y="1354241"/>
              <a:ext cx="1162500" cy="267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1ae9f685860_0_6"/>
            <p:cNvSpPr/>
            <p:nvPr/>
          </p:nvSpPr>
          <p:spPr>
            <a:xfrm>
              <a:off x="3189595" y="3209092"/>
              <a:ext cx="1271100" cy="267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g1ae9f685860_0_6"/>
          <p:cNvSpPr/>
          <p:nvPr/>
        </p:nvSpPr>
        <p:spPr>
          <a:xfrm>
            <a:off x="1725350" y="4127875"/>
            <a:ext cx="1489200" cy="5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1ae9f685860_0_6"/>
          <p:cNvSpPr/>
          <p:nvPr/>
        </p:nvSpPr>
        <p:spPr>
          <a:xfrm>
            <a:off x="3827400" y="4127875"/>
            <a:ext cx="1489200" cy="5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ae9f685860_0_6"/>
          <p:cNvSpPr/>
          <p:nvPr/>
        </p:nvSpPr>
        <p:spPr>
          <a:xfrm>
            <a:off x="5929450" y="4127875"/>
            <a:ext cx="1489200" cy="5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2" name="Google Shape;722;g1ae9f685860_0_6"/>
          <p:cNvCxnSpPr>
            <a:stCxn id="719" idx="3"/>
            <a:endCxn id="720" idx="1"/>
          </p:cNvCxnSpPr>
          <p:nvPr/>
        </p:nvCxnSpPr>
        <p:spPr>
          <a:xfrm>
            <a:off x="3214550" y="4406425"/>
            <a:ext cx="612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3" name="Google Shape;723;g1ae9f685860_0_6"/>
          <p:cNvCxnSpPr/>
          <p:nvPr/>
        </p:nvCxnSpPr>
        <p:spPr>
          <a:xfrm>
            <a:off x="5316600" y="4406425"/>
            <a:ext cx="612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24" name="Google Shape;724;g1ae9f685860_0_6"/>
          <p:cNvSpPr txBox="1"/>
          <p:nvPr/>
        </p:nvSpPr>
        <p:spPr>
          <a:xfrm>
            <a:off x="4996150" y="3759925"/>
            <a:ext cx="61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📌</a:t>
            </a:r>
            <a:endParaRPr b="0" i="0" sz="3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g1ae9f685860_0_6"/>
          <p:cNvSpPr txBox="1"/>
          <p:nvPr/>
        </p:nvSpPr>
        <p:spPr>
          <a:xfrm>
            <a:off x="2165000" y="1130450"/>
            <a:ext cx="12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Frame Value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ae9f685860_0_31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1ae9f685860_0_31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g1ae9f685860_0_31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g1ae9f685860_0_31"/>
          <p:cNvGrpSpPr/>
          <p:nvPr/>
        </p:nvGrpSpPr>
        <p:grpSpPr>
          <a:xfrm>
            <a:off x="319900" y="866123"/>
            <a:ext cx="6966850" cy="2373902"/>
            <a:chOff x="319900" y="866123"/>
            <a:chExt cx="6966850" cy="2373902"/>
          </a:xfrm>
        </p:grpSpPr>
        <p:pic>
          <p:nvPicPr>
            <p:cNvPr id="734" name="Google Shape;734;g1ae9f685860_0_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9900" y="866125"/>
              <a:ext cx="6966850" cy="237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g1ae9f685860_0_31"/>
            <p:cNvSpPr/>
            <p:nvPr/>
          </p:nvSpPr>
          <p:spPr>
            <a:xfrm>
              <a:off x="319900" y="866123"/>
              <a:ext cx="1056600" cy="222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6" name="Google Shape;736;g1ae9f685860_0_31"/>
          <p:cNvGrpSpPr/>
          <p:nvPr/>
        </p:nvGrpSpPr>
        <p:grpSpPr>
          <a:xfrm>
            <a:off x="1534675" y="1971825"/>
            <a:ext cx="6875670" cy="2430252"/>
            <a:chOff x="1534675" y="1971825"/>
            <a:chExt cx="6875670" cy="2430252"/>
          </a:xfrm>
        </p:grpSpPr>
        <p:sp>
          <p:nvSpPr>
            <p:cNvPr id="737" name="Google Shape;737;g1ae9f685860_0_31"/>
            <p:cNvSpPr/>
            <p:nvPr/>
          </p:nvSpPr>
          <p:spPr>
            <a:xfrm>
              <a:off x="1534675" y="1971825"/>
              <a:ext cx="5752200" cy="126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8" name="Google Shape;738;g1ae9f685860_0_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03100" y="2028177"/>
              <a:ext cx="6807245" cy="237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9" name="Google Shape;739;g1ae9f685860_0_31"/>
            <p:cNvSpPr/>
            <p:nvPr/>
          </p:nvSpPr>
          <p:spPr>
            <a:xfrm>
              <a:off x="1603100" y="2028173"/>
              <a:ext cx="1056600" cy="222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g1ae9f685860_0_31"/>
          <p:cNvGrpSpPr/>
          <p:nvPr/>
        </p:nvGrpSpPr>
        <p:grpSpPr>
          <a:xfrm>
            <a:off x="1376500" y="933800"/>
            <a:ext cx="2399450" cy="1094523"/>
            <a:chOff x="1376500" y="933800"/>
            <a:chExt cx="2399450" cy="1094523"/>
          </a:xfrm>
        </p:grpSpPr>
        <p:cxnSp>
          <p:nvCxnSpPr>
            <p:cNvPr id="741" name="Google Shape;741;g1ae9f685860_0_31"/>
            <p:cNvCxnSpPr>
              <a:stCxn id="735" idx="3"/>
              <a:endCxn id="739" idx="0"/>
            </p:cNvCxnSpPr>
            <p:nvPr/>
          </p:nvCxnSpPr>
          <p:spPr>
            <a:xfrm>
              <a:off x="1376500" y="977123"/>
              <a:ext cx="754800" cy="1051200"/>
            </a:xfrm>
            <a:prstGeom prst="bentConnector2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2" name="Google Shape;742;g1ae9f685860_0_31"/>
            <p:cNvSpPr txBox="1"/>
            <p:nvPr/>
          </p:nvSpPr>
          <p:spPr>
            <a:xfrm>
              <a:off x="2208450" y="933800"/>
              <a:ext cx="156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Sampling Rate x 2</a:t>
              </a:r>
              <a:endParaRPr b="0" i="0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ae9f685860_0_37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1ae9f685860_0_37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g1ae9f685860_0_37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1ae9f685860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400" y="1685525"/>
            <a:ext cx="6641351" cy="177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1" name="Google Shape;751;g1ae9f685860_0_37"/>
          <p:cNvGrpSpPr/>
          <p:nvPr/>
        </p:nvGrpSpPr>
        <p:grpSpPr>
          <a:xfrm>
            <a:off x="6274475" y="2175925"/>
            <a:ext cx="3242775" cy="1147800"/>
            <a:chOff x="6241025" y="2164750"/>
            <a:chExt cx="3242775" cy="1147800"/>
          </a:xfrm>
        </p:grpSpPr>
        <p:sp>
          <p:nvSpPr>
            <p:cNvPr id="752" name="Google Shape;752;g1ae9f685860_0_37"/>
            <p:cNvSpPr/>
            <p:nvPr/>
          </p:nvSpPr>
          <p:spPr>
            <a:xfrm>
              <a:off x="6241025" y="2164750"/>
              <a:ext cx="606000" cy="1147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3" name="Google Shape;753;g1ae9f685860_0_37"/>
            <p:cNvCxnSpPr/>
            <p:nvPr/>
          </p:nvCxnSpPr>
          <p:spPr>
            <a:xfrm>
              <a:off x="6845600" y="2480200"/>
              <a:ext cx="4557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4" name="Google Shape;754;g1ae9f685860_0_37"/>
            <p:cNvSpPr txBox="1"/>
            <p:nvPr/>
          </p:nvSpPr>
          <p:spPr>
            <a:xfrm>
              <a:off x="7301300" y="2249350"/>
              <a:ext cx="2182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Calibration Value</a:t>
              </a:r>
              <a:endParaRPr b="1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ae9f685860_0_68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g1ae9f685860_0_68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g1ae9f685860_0_68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g1ae9f685860_0_68"/>
          <p:cNvGrpSpPr/>
          <p:nvPr/>
        </p:nvGrpSpPr>
        <p:grpSpPr>
          <a:xfrm>
            <a:off x="261313" y="957962"/>
            <a:ext cx="8621375" cy="3227576"/>
            <a:chOff x="428700" y="734800"/>
            <a:chExt cx="8621375" cy="3227576"/>
          </a:xfrm>
        </p:grpSpPr>
        <p:pic>
          <p:nvPicPr>
            <p:cNvPr id="763" name="Google Shape;763;g1ae9f685860_0_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8700" y="734800"/>
              <a:ext cx="5737923" cy="3227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g1ae9f685860_0_68"/>
            <p:cNvSpPr/>
            <p:nvPr/>
          </p:nvSpPr>
          <p:spPr>
            <a:xfrm>
              <a:off x="799900" y="1543975"/>
              <a:ext cx="595200" cy="5571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1ae9f685860_0_68"/>
            <p:cNvSpPr/>
            <p:nvPr/>
          </p:nvSpPr>
          <p:spPr>
            <a:xfrm>
              <a:off x="4129950" y="1590500"/>
              <a:ext cx="595200" cy="5571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ae9f685860_0_68"/>
            <p:cNvSpPr/>
            <p:nvPr/>
          </p:nvSpPr>
          <p:spPr>
            <a:xfrm>
              <a:off x="2837100" y="2613625"/>
              <a:ext cx="595200" cy="5571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1ae9f685860_0_68"/>
            <p:cNvSpPr/>
            <p:nvPr/>
          </p:nvSpPr>
          <p:spPr>
            <a:xfrm>
              <a:off x="3534750" y="2697325"/>
              <a:ext cx="595200" cy="5571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1ae9f685860_0_68"/>
            <p:cNvSpPr/>
            <p:nvPr/>
          </p:nvSpPr>
          <p:spPr>
            <a:xfrm>
              <a:off x="6389850" y="874300"/>
              <a:ext cx="2446200" cy="985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9" name="Google Shape;769;g1ae9f685860_0_68"/>
            <p:cNvCxnSpPr>
              <a:stCxn id="770" idx="6"/>
            </p:cNvCxnSpPr>
            <p:nvPr/>
          </p:nvCxnSpPr>
          <p:spPr>
            <a:xfrm>
              <a:off x="7059450" y="1155000"/>
              <a:ext cx="26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1" name="Google Shape;771;g1ae9f685860_0_68"/>
            <p:cNvCxnSpPr/>
            <p:nvPr/>
          </p:nvCxnSpPr>
          <p:spPr>
            <a:xfrm>
              <a:off x="7059450" y="1592150"/>
              <a:ext cx="26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72" name="Google Shape;772;g1ae9f685860_0_68"/>
            <p:cNvSpPr/>
            <p:nvPr/>
          </p:nvSpPr>
          <p:spPr>
            <a:xfrm>
              <a:off x="6678450" y="1413800"/>
              <a:ext cx="381000" cy="3567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1ae9f685860_0_68"/>
            <p:cNvSpPr/>
            <p:nvPr/>
          </p:nvSpPr>
          <p:spPr>
            <a:xfrm>
              <a:off x="6678450" y="976650"/>
              <a:ext cx="381000" cy="3567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1ae9f685860_0_68"/>
            <p:cNvSpPr txBox="1"/>
            <p:nvPr/>
          </p:nvSpPr>
          <p:spPr>
            <a:xfrm>
              <a:off x="7412975" y="801000"/>
              <a:ext cx="1171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acoustic sensor</a:t>
              </a:r>
              <a:endParaRPr b="0" i="0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g1ae9f685860_0_68"/>
            <p:cNvSpPr txBox="1"/>
            <p:nvPr/>
          </p:nvSpPr>
          <p:spPr>
            <a:xfrm>
              <a:off x="7412975" y="1368950"/>
              <a:ext cx="1637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Sound Source</a:t>
              </a:r>
              <a:endParaRPr b="0" i="0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ae9f685860_0_74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g1ae9f685860_0_74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g1ae9f685860_0_74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1ae9f685860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49" y="818375"/>
            <a:ext cx="6195277" cy="387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1ae9f685860_0_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8776" y="365750"/>
            <a:ext cx="5260250" cy="39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1ae9f685860_0_74"/>
          <p:cNvSpPr/>
          <p:nvPr/>
        </p:nvSpPr>
        <p:spPr>
          <a:xfrm>
            <a:off x="5794575" y="2521875"/>
            <a:ext cx="353400" cy="353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1ae9f685860_0_74"/>
          <p:cNvSpPr txBox="1"/>
          <p:nvPr/>
        </p:nvSpPr>
        <p:spPr>
          <a:xfrm>
            <a:off x="6198200" y="2827525"/>
            <a:ext cx="221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Correct Location!</a:t>
            </a:r>
            <a:endParaRPr b="1" i="0" sz="21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b5c73f4538_0_17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g1b5c73f4538_0_17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g1b5c73f4538_0_17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1b5c73f4538_0_17" title="unity_9.MO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1675" y="939784"/>
            <a:ext cx="8023277" cy="412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1b5c73f4538_0_17" title="L_9.mov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3463649" y="1111825"/>
            <a:ext cx="6995320" cy="396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1b5c73f4538_0_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3444" y="79375"/>
            <a:ext cx="3215655" cy="8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1b5c73f4538_0_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800" y="557100"/>
            <a:ext cx="3456884" cy="5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1b5c73f4538_0_17"/>
          <p:cNvSpPr/>
          <p:nvPr/>
        </p:nvSpPr>
        <p:spPr>
          <a:xfrm>
            <a:off x="91450" y="888275"/>
            <a:ext cx="3440100" cy="22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1b5c73f4538_0_17"/>
          <p:cNvSpPr/>
          <p:nvPr/>
        </p:nvSpPr>
        <p:spPr>
          <a:xfrm>
            <a:off x="5421100" y="557100"/>
            <a:ext cx="2382000" cy="33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8042faa1d6_3_28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18042faa1d6_3_28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g18042faa1d6_3_28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18042faa1d6_3_28" title="_talkv_wsohvcHZuI_19461WnDFh3KJ25GbhikZ1_talkv_high 2.MO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3288" y="663050"/>
            <a:ext cx="7057424" cy="39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3838575" y="1547812"/>
            <a:ext cx="1466850" cy="1465262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4119562" y="1895475"/>
            <a:ext cx="904875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31924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3921125" y="1658937"/>
            <a:ext cx="1301750" cy="1243012"/>
          </a:xfrm>
          <a:prstGeom prst="rect">
            <a:avLst/>
          </a:prstGeom>
          <a:noFill/>
          <a:ln cap="flat" cmpd="sng" w="19050">
            <a:solidFill>
              <a:srgbClr val="2828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l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b22d680f21_1_2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g1b22d680f21_1_2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3.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g1b22d680f21_1_2"/>
          <p:cNvPicPr preferRelativeResize="0"/>
          <p:nvPr/>
        </p:nvPicPr>
        <p:blipFill rotWithShape="1">
          <a:blip r:embed="rId3">
            <a:alphaModFix/>
          </a:blip>
          <a:srcRect b="9498" l="10117" r="6879" t="23278"/>
          <a:stretch/>
        </p:blipFill>
        <p:spPr>
          <a:xfrm>
            <a:off x="7877575" y="4690425"/>
            <a:ext cx="1266425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1b22d680f21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25" y="705075"/>
            <a:ext cx="9143997" cy="19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1b22d680f21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25" y="2607100"/>
            <a:ext cx="5834601" cy="19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g1b22d680f21_1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7025" y="1227025"/>
            <a:ext cx="8832401" cy="8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1b22d680f21_1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8750" y="2607100"/>
            <a:ext cx="4926925" cy="17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g1b22d680f21_1_2"/>
          <p:cNvSpPr/>
          <p:nvPr/>
        </p:nvSpPr>
        <p:spPr>
          <a:xfrm>
            <a:off x="4094050" y="1389225"/>
            <a:ext cx="1340100" cy="18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g1b22d680f21_1_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65050" y="3008250"/>
            <a:ext cx="5798097" cy="19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1b22d680f21_1_2"/>
          <p:cNvSpPr/>
          <p:nvPr/>
        </p:nvSpPr>
        <p:spPr>
          <a:xfrm>
            <a:off x="4094050" y="1563975"/>
            <a:ext cx="1340100" cy="18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g1b22d680f21_1_2"/>
          <p:cNvSpPr/>
          <p:nvPr/>
        </p:nvSpPr>
        <p:spPr>
          <a:xfrm>
            <a:off x="1973850" y="3673750"/>
            <a:ext cx="1340100" cy="18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g1b22d680f21_1_2"/>
          <p:cNvSpPr/>
          <p:nvPr/>
        </p:nvSpPr>
        <p:spPr>
          <a:xfrm>
            <a:off x="4094050" y="1748175"/>
            <a:ext cx="1340100" cy="18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1b22d680f21_1_2"/>
          <p:cNvSpPr/>
          <p:nvPr/>
        </p:nvSpPr>
        <p:spPr>
          <a:xfrm>
            <a:off x="6028275" y="3402988"/>
            <a:ext cx="1340100" cy="18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1b22d680f21_1_2"/>
          <p:cNvSpPr/>
          <p:nvPr/>
        </p:nvSpPr>
        <p:spPr>
          <a:xfrm>
            <a:off x="3790250" y="3911450"/>
            <a:ext cx="1340100" cy="18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691a7975c5_0_410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Future Works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1691a7975c5_0_410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g1691a7975c5_0_410"/>
          <p:cNvSpPr txBox="1"/>
          <p:nvPr/>
        </p:nvSpPr>
        <p:spPr>
          <a:xfrm>
            <a:off x="32051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Future 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g1691a7975c5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1691a7975c5_0_410"/>
          <p:cNvSpPr txBox="1"/>
          <p:nvPr/>
        </p:nvSpPr>
        <p:spPr>
          <a:xfrm>
            <a:off x="3838575" y="1547812"/>
            <a:ext cx="1467000" cy="14652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1691a7975c5_0_410"/>
          <p:cNvSpPr txBox="1"/>
          <p:nvPr/>
        </p:nvSpPr>
        <p:spPr>
          <a:xfrm>
            <a:off x="4119562" y="1895475"/>
            <a:ext cx="93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1691a7975c5_0_410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69eb1a65cb_0_26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4. Future 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169eb1a65cb_0_2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g169eb1a65cb_0_26"/>
          <p:cNvSpPr/>
          <p:nvPr/>
        </p:nvSpPr>
        <p:spPr>
          <a:xfrm>
            <a:off x="7576450" y="4232375"/>
            <a:ext cx="1685100" cy="1136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169eb1a65cb_0_26"/>
          <p:cNvSpPr txBox="1"/>
          <p:nvPr/>
        </p:nvSpPr>
        <p:spPr>
          <a:xfrm>
            <a:off x="7958398" y="464265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i="0" lang="en-US" sz="12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Future Works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169eb1a65cb_0_26"/>
          <p:cNvSpPr/>
          <p:nvPr/>
        </p:nvSpPr>
        <p:spPr>
          <a:xfrm>
            <a:off x="7528127" y="464265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5" name="Google Shape;845;g169eb1a65cb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6097" y="4722471"/>
            <a:ext cx="274321" cy="27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169eb1a65cb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975" y="943562"/>
            <a:ext cx="4757376" cy="3568027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169eb1a65cb_0_26"/>
          <p:cNvSpPr txBox="1"/>
          <p:nvPr/>
        </p:nvSpPr>
        <p:spPr>
          <a:xfrm>
            <a:off x="5083550" y="1267175"/>
            <a:ext cx="3722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Model Detection 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=&gt; ‘Decibel’ (as substitute)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169eb1a65cb_0_26"/>
          <p:cNvSpPr txBox="1"/>
          <p:nvPr/>
        </p:nvSpPr>
        <p:spPr>
          <a:xfrm>
            <a:off x="535963" y="3957500"/>
            <a:ext cx="40734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Many other sounds !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g169eb1a65cb_0_26"/>
          <p:cNvSpPr txBox="1"/>
          <p:nvPr/>
        </p:nvSpPr>
        <p:spPr>
          <a:xfrm>
            <a:off x="5779250" y="2219675"/>
            <a:ext cx="233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 Sensitivity </a:t>
            </a:r>
            <a:endParaRPr b="1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g169eb1a65cb_0_26"/>
          <p:cNvSpPr/>
          <p:nvPr/>
        </p:nvSpPr>
        <p:spPr>
          <a:xfrm>
            <a:off x="1935463" y="2036675"/>
            <a:ext cx="1274400" cy="1381800"/>
          </a:xfrm>
          <a:prstGeom prst="mathMultiply">
            <a:avLst>
              <a:gd fmla="val 16802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169eb1a65cb_0_26"/>
          <p:cNvSpPr/>
          <p:nvPr/>
        </p:nvSpPr>
        <p:spPr>
          <a:xfrm>
            <a:off x="1897375" y="2036675"/>
            <a:ext cx="1350600" cy="13818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169eb1a65cb_0_26"/>
          <p:cNvSpPr/>
          <p:nvPr/>
        </p:nvSpPr>
        <p:spPr>
          <a:xfrm>
            <a:off x="6307538" y="2036675"/>
            <a:ext cx="1274400" cy="1381800"/>
          </a:xfrm>
          <a:prstGeom prst="mathMultiply">
            <a:avLst>
              <a:gd fmla="val 16802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b22d680f21_1_2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g1b22d680f21_1_20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[References]</a:t>
            </a:r>
            <a:endParaRPr b="1" i="0" sz="2000" u="none" cap="none" strike="noStrike">
              <a:solidFill>
                <a:srgbClr val="DBB7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1b22d680f21_1_20"/>
          <p:cNvSpPr txBox="1"/>
          <p:nvPr/>
        </p:nvSpPr>
        <p:spPr>
          <a:xfrm>
            <a:off x="255600" y="557100"/>
            <a:ext cx="83439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Wave Share. “SX1262 868M LoRa HAT” Wave Share. Accessed: Nov, 2, 2022.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https://www.waveshare.com/wiki/SX1262_868M_LoRa_HAT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Spotpear. “Raspberry Pi SX1262 868M LoRa HAT User Guide” Spotpear. Accessed: Nov, 2, 2022.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https://www.spotpear.com/index/study/detail/id/244.html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sb Components. “Getting started with LoRa™ Hat for raspberry pi” sb Components. Dec, 10, 2021.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https://shop.sb-components.co.uk/blogs/posts/getting-started-with-lora-hat-for-raspberry-pi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Jac. K. “Gateway SX 1262” The Things Network Forum. Jun 13, 2021.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https://www.thethingsnetwork.org/forum/t/gateway-sx-1262/48750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viveknayyar007 “How To Change Default Internet Connection Sharing IP Address Range” Tom's Hardware Forum. Dec, 12, 2013.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https://forums.tomshardware.com/faq/how-to-change-default-internet-connection-sharing-ip-address-range.1606758/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Lydia. C. “Connecting a Raspberry Pi to a Laptop Display” Atomic Object. Jun, 9, 2019.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https://spin.atomicobject.com/2019/06/09/raspberry-pi-laptop-display/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Dexter Industries “Connecting to Raspberry Pi without a monitor for Beginners” Dexter Industries. Accessed: Nov, 2, 2022.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https://www.dexterindustries.com/howto/connecting-raspberry-pi-without-monitor-beginners/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jurosofish, “multilateration” Github.com, Nov, 4, 2022.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https://github.com/jurasofish/multilateration/pulse</a:t>
            </a: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automaticaddison. “Two Way Communication Between Raspberry Pi and Arduino” Automatic Addison. Jul, 6, 2020.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https://automaticaddison.com/2-way-communication-between-raspberry-pi-and-arduino/</a:t>
            </a: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b22d680f21_1_43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1b22d680f21_1_43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[References]</a:t>
            </a:r>
            <a:endParaRPr b="1" i="0" sz="2000" u="none" cap="none" strike="noStrike">
              <a:solidFill>
                <a:srgbClr val="DBB7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1b22d680f21_1_43"/>
          <p:cNvSpPr txBox="1"/>
          <p:nvPr/>
        </p:nvSpPr>
        <p:spPr>
          <a:xfrm>
            <a:off x="255475" y="557100"/>
            <a:ext cx="76998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Hopkins. J. “Understanding the difference between UART and USB” Totalphase. Accessed: Nov, 11, 2022.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https://www.totalphase.com/blog/2022/01/understanding-differences-between-uart-and-usb/</a:t>
            </a: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 Press Start. “Unity - Mobile Panning with a Perspective Camera” Youtube. Nov, 9, 2018.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https://www.youtube.com/watch?v=4_HUlAFlxwU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 Google. “Maps SDK for Unity Key Concepts” Googles map platform. Accessed: Nov, 9, 2022.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https://developers.google.com/maps/documentation/gaming/concepts_musk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[13] Kristopher C. “A Guide to Using Google’s Maps SDK for Unity 3D - Part 1” Medium. Apr, 19, 2021.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https://medium.com/everdevs-community/a-guide-to-using-googles-new-maps-sdk-for-unity-3d-ed1d68b2305e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[14] Ahmed. S. “WebSocket Client &amp; Server (Unity &amp; NodeJS)” Medium. Dec 6, 2020.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https://medium.com/unity-nodejs/websocket-client-server-unity-nodejs-e33604c6a006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[15] SymPy Development Team. (2022). Accessed: Aug. 22, 2022.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https://docs.sympy.org/latest/tutorials/intro-tutorial/index.html</a:t>
            </a: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[16] Python. “datetime” python software foundation. Accessed: Nov, 16, 2022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https://docs.python.org/3/library/datetime.html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[17] mapbox. “Maps SDK for Unity” mapbox docs Guides. Accessed: Nov, 14, 2022 [online]. Available: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https://docs.mapbox.com/unity/maps/guides/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[18] Mapbox. “Build a Unity 3D game Introduction to PocketDroids GO and the Mapbox SDK for Unity” Youtube. Jun, 14, 2018  [online]. Available:  </a:t>
            </a:r>
            <a:r>
              <a:rPr b="0" i="0" lang="en-US" sz="11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https://www.youtube.com/watch?v=RhG1kfDBhgM</a:t>
            </a:r>
            <a:endParaRPr b="0"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7701f003ed_0_285"/>
          <p:cNvSpPr/>
          <p:nvPr/>
        </p:nvSpPr>
        <p:spPr>
          <a:xfrm>
            <a:off x="0" y="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2571750" y="0"/>
                </a:moveTo>
                <a:lnTo>
                  <a:pt x="5143500" y="0"/>
                </a:lnTo>
                <a:lnTo>
                  <a:pt x="5143500" y="0"/>
                </a:lnTo>
                <a:lnTo>
                  <a:pt x="5143500" y="2571750"/>
                </a:lnTo>
                <a:cubicBezTo>
                  <a:pt x="5143500" y="3992088"/>
                  <a:pt x="3992088" y="5143500"/>
                  <a:pt x="2571750" y="5143500"/>
                </a:cubicBezTo>
                <a:lnTo>
                  <a:pt x="0" y="5143500"/>
                </a:lnTo>
                <a:lnTo>
                  <a:pt x="0" y="5143500"/>
                </a:lnTo>
                <a:lnTo>
                  <a:pt x="0" y="2571750"/>
                </a:lnTo>
                <a:cubicBezTo>
                  <a:pt x="0" y="1151412"/>
                  <a:pt x="1151412" y="0"/>
                  <a:pt x="257175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g17701f003ed_0_285"/>
          <p:cNvSpPr txBox="1"/>
          <p:nvPr/>
        </p:nvSpPr>
        <p:spPr>
          <a:xfrm>
            <a:off x="1690300" y="2233200"/>
            <a:ext cx="311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4400"/>
              <a:buFont typeface="Arial"/>
              <a:buNone/>
            </a:pPr>
            <a:r>
              <a:rPr b="1" i="0" lang="en-US" sz="38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17701f003ed_0_285"/>
          <p:cNvSpPr/>
          <p:nvPr/>
        </p:nvSpPr>
        <p:spPr>
          <a:xfrm>
            <a:off x="711200" y="2171700"/>
            <a:ext cx="900982" cy="90098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g17701f003ed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372" y="2347871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691a7975c5_0_449"/>
          <p:cNvSpPr/>
          <p:nvPr/>
        </p:nvSpPr>
        <p:spPr>
          <a:xfrm>
            <a:off x="0" y="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2571750" y="0"/>
                </a:moveTo>
                <a:lnTo>
                  <a:pt x="5143500" y="0"/>
                </a:lnTo>
                <a:lnTo>
                  <a:pt x="5143500" y="0"/>
                </a:lnTo>
                <a:lnTo>
                  <a:pt x="5143500" y="2571750"/>
                </a:lnTo>
                <a:cubicBezTo>
                  <a:pt x="5143500" y="3992088"/>
                  <a:pt x="3992088" y="5143500"/>
                  <a:pt x="2571750" y="5143500"/>
                </a:cubicBezTo>
                <a:lnTo>
                  <a:pt x="0" y="5143500"/>
                </a:lnTo>
                <a:lnTo>
                  <a:pt x="0" y="5143500"/>
                </a:lnTo>
                <a:lnTo>
                  <a:pt x="0" y="2571750"/>
                </a:lnTo>
                <a:cubicBezTo>
                  <a:pt x="0" y="1151412"/>
                  <a:pt x="1151412" y="0"/>
                  <a:pt x="257175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g1691a7975c5_0_449"/>
          <p:cNvSpPr txBox="1"/>
          <p:nvPr/>
        </p:nvSpPr>
        <p:spPr>
          <a:xfrm>
            <a:off x="1690300" y="2233200"/>
            <a:ext cx="311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4400"/>
              <a:buFont typeface="Arial"/>
              <a:buNone/>
            </a:pPr>
            <a:r>
              <a:rPr b="1" i="0" lang="en-US" sz="38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1691a7975c5_0_449"/>
          <p:cNvSpPr/>
          <p:nvPr/>
        </p:nvSpPr>
        <p:spPr>
          <a:xfrm>
            <a:off x="711200" y="2171700"/>
            <a:ext cx="900982" cy="90098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2" name="Google Shape;882;g1691a7975c5_0_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372" y="2347871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/>
          <p:nvPr/>
        </p:nvSpPr>
        <p:spPr>
          <a:xfrm>
            <a:off x="533400" y="79375"/>
            <a:ext cx="59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1.1 What has changed since the Midterm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0" y="0"/>
            <a:ext cx="428625" cy="557212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>
            <a:off x="209125" y="711150"/>
            <a:ext cx="3748500" cy="3721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1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The Things Stack</a:t>
            </a:r>
            <a:endParaRPr b="1" i="1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292018" y="3192480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292018" y="2136329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292018" y="1137515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899441" y="1503476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NodeMCU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899441" y="2500122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NodeMCU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899441" y="3554106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NodeMCU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2980088" y="2376338"/>
            <a:ext cx="1188600" cy="475200"/>
          </a:xfrm>
          <a:prstGeom prst="flowChartDelay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Gateway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4"/>
          <p:cNvCxnSpPr>
            <a:stCxn id="171" idx="6"/>
            <a:endCxn id="174" idx="1"/>
          </p:cNvCxnSpPr>
          <p:nvPr/>
        </p:nvCxnSpPr>
        <p:spPr>
          <a:xfrm>
            <a:off x="2288441" y="1707926"/>
            <a:ext cx="691500" cy="90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4"/>
          <p:cNvCxnSpPr>
            <a:stCxn id="172" idx="6"/>
            <a:endCxn id="174" idx="1"/>
          </p:cNvCxnSpPr>
          <p:nvPr/>
        </p:nvCxnSpPr>
        <p:spPr>
          <a:xfrm flipH="1" rot="10800000">
            <a:off x="2288441" y="2613972"/>
            <a:ext cx="691500" cy="9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p4"/>
          <p:cNvCxnSpPr>
            <a:stCxn id="173" idx="6"/>
            <a:endCxn id="174" idx="1"/>
          </p:cNvCxnSpPr>
          <p:nvPr/>
        </p:nvCxnSpPr>
        <p:spPr>
          <a:xfrm flipH="1" rot="10800000">
            <a:off x="2288441" y="2614056"/>
            <a:ext cx="691500" cy="114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8" name="Google Shape;178;p4"/>
          <p:cNvSpPr txBox="1"/>
          <p:nvPr/>
        </p:nvSpPr>
        <p:spPr>
          <a:xfrm>
            <a:off x="2582498" y="1802001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LoRaWAN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4900055" y="2211242"/>
            <a:ext cx="1774800" cy="820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Raspberrypi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4180347" y="2288651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4"/>
          <p:cNvCxnSpPr>
            <a:stCxn id="174" idx="3"/>
            <a:endCxn id="179" idx="1"/>
          </p:cNvCxnSpPr>
          <p:nvPr/>
        </p:nvCxnSpPr>
        <p:spPr>
          <a:xfrm>
            <a:off x="4168688" y="2613938"/>
            <a:ext cx="731400" cy="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2" name="Google Shape;182;p4"/>
          <p:cNvSpPr/>
          <p:nvPr/>
        </p:nvSpPr>
        <p:spPr>
          <a:xfrm>
            <a:off x="5698700" y="2822275"/>
            <a:ext cx="1866000" cy="4752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/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7750981" y="2203542"/>
            <a:ext cx="1317600" cy="8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4"/>
          <p:cNvCxnSpPr>
            <a:stCxn id="179" idx="3"/>
            <a:endCxn id="183" idx="1"/>
          </p:cNvCxnSpPr>
          <p:nvPr/>
        </p:nvCxnSpPr>
        <p:spPr>
          <a:xfrm flipH="1" rot="10800000">
            <a:off x="6674855" y="2613842"/>
            <a:ext cx="1076100" cy="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" name="Google Shape;185;p4"/>
          <p:cNvSpPr txBox="1"/>
          <p:nvPr/>
        </p:nvSpPr>
        <p:spPr>
          <a:xfrm>
            <a:off x="6741775" y="2211238"/>
            <a:ext cx="9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LTE/Wifi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7955274" y="3001650"/>
            <a:ext cx="102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Visualize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4510000" y="1003050"/>
            <a:ext cx="37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Throughput</a:t>
            </a:r>
            <a:endParaRPr b="1" i="0" sz="3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5d3ad00a8_0_24"/>
          <p:cNvSpPr txBox="1"/>
          <p:nvPr/>
        </p:nvSpPr>
        <p:spPr>
          <a:xfrm>
            <a:off x="533400" y="79375"/>
            <a:ext cx="59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1.1 What has been changed since the Midterm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a5d3ad00a8_0_24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a5d3ad00a8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a5d3ad00a8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a5d3ad00a8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51" y="657738"/>
            <a:ext cx="4150333" cy="330328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a5d3ad00a8_0_24"/>
          <p:cNvSpPr txBox="1"/>
          <p:nvPr/>
        </p:nvSpPr>
        <p:spPr>
          <a:xfrm>
            <a:off x="-83962" y="4061684"/>
            <a:ext cx="522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seconds of Audio * 16000 sampling rate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48000 audio signals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g1a5d3ad00a8_0_24"/>
          <p:cNvCxnSpPr/>
          <p:nvPr/>
        </p:nvCxnSpPr>
        <p:spPr>
          <a:xfrm>
            <a:off x="5022605" y="2300384"/>
            <a:ext cx="1177200" cy="18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g1a5d3ad00a8_0_24"/>
          <p:cNvSpPr/>
          <p:nvPr/>
        </p:nvSpPr>
        <p:spPr>
          <a:xfrm>
            <a:off x="6469800" y="1257225"/>
            <a:ext cx="1674300" cy="45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LoRaWAN Frame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g1a5d3ad00a8_0_24"/>
          <p:cNvCxnSpPr/>
          <p:nvPr/>
        </p:nvCxnSpPr>
        <p:spPr>
          <a:xfrm flipH="1">
            <a:off x="6719525" y="1664050"/>
            <a:ext cx="459000" cy="683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g1a5d3ad00a8_0_24"/>
          <p:cNvCxnSpPr/>
          <p:nvPr/>
        </p:nvCxnSpPr>
        <p:spPr>
          <a:xfrm>
            <a:off x="8078225" y="1663950"/>
            <a:ext cx="322800" cy="685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g1a5d3ad00a8_0_24"/>
          <p:cNvSpPr/>
          <p:nvPr/>
        </p:nvSpPr>
        <p:spPr>
          <a:xfrm>
            <a:off x="6719525" y="2341800"/>
            <a:ext cx="1674300" cy="45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 Payload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a5d3ad00a8_0_24"/>
          <p:cNvSpPr txBox="1"/>
          <p:nvPr/>
        </p:nvSpPr>
        <p:spPr>
          <a:xfrm>
            <a:off x="6020925" y="2401500"/>
            <a:ext cx="79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243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g1a5d3ad00a8_0_24"/>
          <p:cNvCxnSpPr/>
          <p:nvPr/>
        </p:nvCxnSpPr>
        <p:spPr>
          <a:xfrm flipH="1">
            <a:off x="6273775" y="2801800"/>
            <a:ext cx="459000" cy="683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g1a5d3ad00a8_0_24"/>
          <p:cNvCxnSpPr/>
          <p:nvPr/>
        </p:nvCxnSpPr>
        <p:spPr>
          <a:xfrm>
            <a:off x="8388238" y="2800450"/>
            <a:ext cx="322800" cy="685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g1a5d3ad00a8_0_24"/>
          <p:cNvSpPr/>
          <p:nvPr/>
        </p:nvSpPr>
        <p:spPr>
          <a:xfrm>
            <a:off x="6273775" y="3479550"/>
            <a:ext cx="543900" cy="45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a5d3ad00a8_0_24"/>
          <p:cNvSpPr txBox="1"/>
          <p:nvPr/>
        </p:nvSpPr>
        <p:spPr>
          <a:xfrm>
            <a:off x="7158275" y="3521050"/>
            <a:ext cx="796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…121…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a5d3ad00a8_0_24"/>
          <p:cNvSpPr/>
          <p:nvPr/>
        </p:nvSpPr>
        <p:spPr>
          <a:xfrm>
            <a:off x="8167150" y="3491188"/>
            <a:ext cx="543900" cy="45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1a5d3ad00a8_0_24"/>
          <p:cNvSpPr txBox="1"/>
          <p:nvPr/>
        </p:nvSpPr>
        <p:spPr>
          <a:xfrm>
            <a:off x="6079719" y="4139175"/>
            <a:ext cx="28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48000 / 121 = 400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66fc847ff_0_17"/>
          <p:cNvSpPr txBox="1"/>
          <p:nvPr/>
        </p:nvSpPr>
        <p:spPr>
          <a:xfrm>
            <a:off x="533400" y="79375"/>
            <a:ext cx="59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1.1 What has been changed since the Midterm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a66fc847ff_0_17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1a66fc847ff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a66fc847ff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482250"/>
            <a:ext cx="7976351" cy="41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a66fc847ff_0_17"/>
          <p:cNvSpPr txBox="1"/>
          <p:nvPr/>
        </p:nvSpPr>
        <p:spPr>
          <a:xfrm>
            <a:off x="6283125" y="2934550"/>
            <a:ext cx="2127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 starts: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17:48:02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 ends: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18:36:02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a66fc847ff_0_17"/>
          <p:cNvSpPr/>
          <p:nvPr/>
        </p:nvSpPr>
        <p:spPr>
          <a:xfrm>
            <a:off x="743075" y="846125"/>
            <a:ext cx="1188600" cy="18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a66fc847ff_0_17"/>
          <p:cNvSpPr/>
          <p:nvPr/>
        </p:nvSpPr>
        <p:spPr>
          <a:xfrm>
            <a:off x="743075" y="1650650"/>
            <a:ext cx="1188600" cy="18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a66fc847ff_0_17"/>
          <p:cNvSpPr/>
          <p:nvPr/>
        </p:nvSpPr>
        <p:spPr>
          <a:xfrm>
            <a:off x="6421000" y="2990125"/>
            <a:ext cx="1817700" cy="103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a66fc847ff_0_17"/>
          <p:cNvSpPr txBox="1"/>
          <p:nvPr/>
        </p:nvSpPr>
        <p:spPr>
          <a:xfrm>
            <a:off x="6421000" y="3887350"/>
            <a:ext cx="14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=48min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a66fc847ff_0_17"/>
          <p:cNvSpPr txBox="1"/>
          <p:nvPr/>
        </p:nvSpPr>
        <p:spPr>
          <a:xfrm>
            <a:off x="3174650" y="1271125"/>
            <a:ext cx="14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2600bps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a66fc847ff_0_42"/>
          <p:cNvSpPr txBox="1"/>
          <p:nvPr/>
        </p:nvSpPr>
        <p:spPr>
          <a:xfrm>
            <a:off x="533400" y="79375"/>
            <a:ext cx="59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1.1 What has been changed since the Midterm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a66fc847ff_0_42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1a66fc847ff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a66fc847ff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a66fc847ff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063425"/>
            <a:ext cx="8839201" cy="232216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a66fc847ff_0_42"/>
          <p:cNvSpPr/>
          <p:nvPr/>
        </p:nvSpPr>
        <p:spPr>
          <a:xfrm>
            <a:off x="2047325" y="1443125"/>
            <a:ext cx="1411800" cy="187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a66fc847ff_0_42"/>
          <p:cNvSpPr/>
          <p:nvPr/>
        </p:nvSpPr>
        <p:spPr>
          <a:xfrm>
            <a:off x="4136100" y="1443125"/>
            <a:ext cx="1411800" cy="187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a66fc847ff_0_42"/>
          <p:cNvSpPr/>
          <p:nvPr/>
        </p:nvSpPr>
        <p:spPr>
          <a:xfrm>
            <a:off x="6043325" y="1394925"/>
            <a:ext cx="1411800" cy="187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g1a66fc847ff_0_42"/>
          <p:cNvCxnSpPr>
            <a:stCxn id="233" idx="2"/>
          </p:cNvCxnSpPr>
          <p:nvPr/>
        </p:nvCxnSpPr>
        <p:spPr>
          <a:xfrm flipH="1">
            <a:off x="2733125" y="3319025"/>
            <a:ext cx="20100" cy="62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" name="Google Shape;237;g1a66fc847ff_0_42"/>
          <p:cNvCxnSpPr/>
          <p:nvPr/>
        </p:nvCxnSpPr>
        <p:spPr>
          <a:xfrm flipH="1">
            <a:off x="4902600" y="3319025"/>
            <a:ext cx="20100" cy="62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g1a66fc847ff_0_42"/>
          <p:cNvCxnSpPr/>
          <p:nvPr/>
        </p:nvCxnSpPr>
        <p:spPr>
          <a:xfrm flipH="1">
            <a:off x="6739175" y="3270825"/>
            <a:ext cx="20100" cy="62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9" name="Google Shape;239;g1a66fc847ff_0_42"/>
          <p:cNvSpPr txBox="1"/>
          <p:nvPr/>
        </p:nvSpPr>
        <p:spPr>
          <a:xfrm>
            <a:off x="2551575" y="4024975"/>
            <a:ext cx="64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a66fc847ff_0_42"/>
          <p:cNvSpPr txBox="1"/>
          <p:nvPr/>
        </p:nvSpPr>
        <p:spPr>
          <a:xfrm>
            <a:off x="4347800" y="4024975"/>
            <a:ext cx="12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125kHz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1a66fc847ff_0_42"/>
          <p:cNvSpPr txBox="1"/>
          <p:nvPr/>
        </p:nvSpPr>
        <p:spPr>
          <a:xfrm>
            <a:off x="6400075" y="3944225"/>
            <a:ext cx="8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4/5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a66fc847ff_0_42"/>
          <p:cNvSpPr txBox="1"/>
          <p:nvPr/>
        </p:nvSpPr>
        <p:spPr>
          <a:xfrm>
            <a:off x="0" y="594500"/>
            <a:ext cx="899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[1] Hindawi., "Performance Evaluation of LoRaWAN Communication Scalaility in Large-Scale Wireless Sensor Networks”, in </a:t>
            </a:r>
            <a:r>
              <a:rPr b="0" i="1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WCMC</a:t>
            </a: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vol. 2018, June. 2018, Art no. 6730719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66fc847ff_0_85"/>
          <p:cNvSpPr txBox="1"/>
          <p:nvPr/>
        </p:nvSpPr>
        <p:spPr>
          <a:xfrm>
            <a:off x="533400" y="79375"/>
            <a:ext cx="59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1.1 What has been changed since the Midterm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a66fc847ff_0_8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1a66fc847ff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a66fc847ff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a66fc847ff_0_85"/>
          <p:cNvSpPr/>
          <p:nvPr/>
        </p:nvSpPr>
        <p:spPr>
          <a:xfrm>
            <a:off x="292018" y="1137515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a66fc847ff_0_85"/>
          <p:cNvSpPr/>
          <p:nvPr/>
        </p:nvSpPr>
        <p:spPr>
          <a:xfrm>
            <a:off x="899441" y="1503476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NodeMCU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a66fc847ff_0_85"/>
          <p:cNvSpPr txBox="1"/>
          <p:nvPr/>
        </p:nvSpPr>
        <p:spPr>
          <a:xfrm>
            <a:off x="2622848" y="1307726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LoRaWAN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g1a66fc847ff_0_85"/>
          <p:cNvCxnSpPr/>
          <p:nvPr/>
        </p:nvCxnSpPr>
        <p:spPr>
          <a:xfrm>
            <a:off x="2288441" y="1707926"/>
            <a:ext cx="1715400" cy="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g1a66fc847ff_0_85"/>
          <p:cNvSpPr/>
          <p:nvPr/>
        </p:nvSpPr>
        <p:spPr>
          <a:xfrm>
            <a:off x="3977688" y="1470313"/>
            <a:ext cx="1188600" cy="475200"/>
          </a:xfrm>
          <a:prstGeom prst="flowChartDelay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Gateway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1a66fc847ff_0_85"/>
          <p:cNvSpPr txBox="1"/>
          <p:nvPr/>
        </p:nvSpPr>
        <p:spPr>
          <a:xfrm>
            <a:off x="5219122" y="1307726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g1a66fc847ff_0_85"/>
          <p:cNvCxnSpPr/>
          <p:nvPr/>
        </p:nvCxnSpPr>
        <p:spPr>
          <a:xfrm>
            <a:off x="5219116" y="1707926"/>
            <a:ext cx="811800" cy="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8" name="Google Shape;258;g1a66fc847ff_0_85"/>
          <p:cNvSpPr/>
          <p:nvPr/>
        </p:nvSpPr>
        <p:spPr>
          <a:xfrm>
            <a:off x="6083750" y="1470325"/>
            <a:ext cx="1866000" cy="4752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a66fc847ff_0_85"/>
          <p:cNvSpPr/>
          <p:nvPr/>
        </p:nvSpPr>
        <p:spPr>
          <a:xfrm>
            <a:off x="8118650" y="1301000"/>
            <a:ext cx="811800" cy="796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g1a66fc847ff_0_85"/>
          <p:cNvCxnSpPr>
            <a:endCxn id="261" idx="2"/>
          </p:cNvCxnSpPr>
          <p:nvPr/>
        </p:nvCxnSpPr>
        <p:spPr>
          <a:xfrm>
            <a:off x="2047391" y="3519651"/>
            <a:ext cx="1806000" cy="11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1" name="Google Shape;261;g1a66fc847ff_0_85"/>
          <p:cNvSpPr/>
          <p:nvPr/>
        </p:nvSpPr>
        <p:spPr>
          <a:xfrm>
            <a:off x="3853391" y="3326301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NodeMCU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a66fc847ff_0_85"/>
          <p:cNvSpPr txBox="1"/>
          <p:nvPr/>
        </p:nvSpPr>
        <p:spPr>
          <a:xfrm>
            <a:off x="5235173" y="3124976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LoRaWAN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g1a66fc847ff_0_85"/>
          <p:cNvCxnSpPr/>
          <p:nvPr/>
        </p:nvCxnSpPr>
        <p:spPr>
          <a:xfrm>
            <a:off x="5234275" y="3529850"/>
            <a:ext cx="1381800" cy="1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4" name="Google Shape;264;g1a66fc847ff_0_85"/>
          <p:cNvSpPr/>
          <p:nvPr/>
        </p:nvSpPr>
        <p:spPr>
          <a:xfrm>
            <a:off x="6590013" y="3287563"/>
            <a:ext cx="1188600" cy="475200"/>
          </a:xfrm>
          <a:prstGeom prst="flowChartDelay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Gateway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a66fc847ff_0_85"/>
          <p:cNvSpPr/>
          <p:nvPr/>
        </p:nvSpPr>
        <p:spPr>
          <a:xfrm>
            <a:off x="8194250" y="3169075"/>
            <a:ext cx="660600" cy="658200"/>
          </a:xfrm>
          <a:prstGeom prst="donut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a66fc847ff_0_85"/>
          <p:cNvSpPr txBox="1"/>
          <p:nvPr/>
        </p:nvSpPr>
        <p:spPr>
          <a:xfrm>
            <a:off x="2145563" y="3124975"/>
            <a:ext cx="17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serial connection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a66fc847ff_0_85"/>
          <p:cNvSpPr/>
          <p:nvPr/>
        </p:nvSpPr>
        <p:spPr>
          <a:xfrm>
            <a:off x="55775" y="3155600"/>
            <a:ext cx="2089800" cy="75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Raspberrypi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a66fc847ff_0_85"/>
          <p:cNvSpPr/>
          <p:nvPr/>
        </p:nvSpPr>
        <p:spPr>
          <a:xfrm>
            <a:off x="1053875" y="3511275"/>
            <a:ext cx="941100" cy="302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a66fc847ff_0_85"/>
          <p:cNvSpPr/>
          <p:nvPr/>
        </p:nvSpPr>
        <p:spPr>
          <a:xfrm>
            <a:off x="130550" y="3511275"/>
            <a:ext cx="870900" cy="30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4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2015-07-22T05:55:44Z</dcterms:created>
  <dc:creator>熊猫设计出品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